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42" r:id="rId2"/>
  </p:sldMasterIdLst>
  <p:notesMasterIdLst>
    <p:notesMasterId r:id="rId10"/>
  </p:notesMasterIdLst>
  <p:sldIdLst>
    <p:sldId id="257" r:id="rId3"/>
    <p:sldId id="262" r:id="rId4"/>
    <p:sldId id="265" r:id="rId5"/>
    <p:sldId id="258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E45EA-F94D-48BE-83F7-41A5575AD2A1}" v="1" dt="2023-03-13T14:26:06.162"/>
    <p1510:client id="{A03666B0-09F5-400D-B379-CCA5D58F16E2}" v="655" dt="2023-03-13T06:12:42.042"/>
    <p1510:client id="{C6D406B8-6AD1-DF20-7FC0-30D364315D84}" v="10" dt="2023-03-13T06:43:06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E1675-1A17-4876-B278-3559E545F27A}" type="datetimeFigureOut">
              <a:t>2023-03-13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4A542-0F38-4FFE-BACC-1921A88662E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5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2023-03-13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625962" cy="1879345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Letterbox</a:t>
            </a:r>
            <a:br>
              <a:rPr lang="sv-SE" dirty="0"/>
            </a:br>
            <a:br>
              <a:rPr lang="sv-SE" dirty="0"/>
            </a:br>
            <a:r>
              <a:rPr lang="sv-SE" dirty="0"/>
              <a:t>Samverkan bibliotek - socialtjänst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 2023-03-15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Karin Beskow </a:t>
            </a:r>
          </a:p>
        </p:txBody>
      </p:sp>
    </p:spTree>
    <p:extLst>
      <p:ext uri="{BB962C8B-B14F-4D97-AF65-F5344CB8AC3E}">
        <p14:creationId xmlns:p14="http://schemas.microsoft.com/office/powerpoint/2010/main" val="211777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0B3E-7992-FEEA-636E-91878891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Göteborgs stad – Staden där vi </a:t>
            </a:r>
            <a:r>
              <a:rPr lang="en-US" dirty="0" err="1"/>
              <a:t>läser</a:t>
            </a:r>
            <a:r>
              <a:rPr lang="en-US" dirty="0"/>
              <a:t> för våra barn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04C6-D434-CF61-4F58-3C8A22F9C71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 lnSpcReduction="10000"/>
          </a:bodyPr>
          <a:lstStyle/>
          <a:p>
            <a:pPr marL="229870" indent="-229870"/>
            <a:r>
              <a:rPr lang="en-US" dirty="0">
                <a:ea typeface="+mn-lt"/>
                <a:cs typeface="+mn-lt"/>
              </a:rPr>
              <a:t>Deltagit sedan 2017</a:t>
            </a:r>
          </a:p>
          <a:p>
            <a:pPr marL="229870" indent="-229870"/>
            <a:r>
              <a:rPr lang="en-US" dirty="0">
                <a:cs typeface="Arial"/>
              </a:rPr>
              <a:t>Närmare 900 barn som är familjehemsplacerade eller lever i familjer med långvarigt försörjningsstöd har deltagit/deltar </a:t>
            </a:r>
          </a:p>
          <a:p>
            <a:pPr marL="229870" indent="-229870"/>
            <a:r>
              <a:rPr lang="en-US" dirty="0">
                <a:ea typeface="+mn-lt"/>
                <a:cs typeface="+mn-lt"/>
              </a:rPr>
              <a:t>158 barn är idag anmälda till en ny omgång (2023)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Organisering med en central placerad utvecklingsledare och kontaktpersoner i stadsområdena</a:t>
            </a:r>
          </a:p>
          <a:p>
            <a:pPr marL="229870" indent="-229870"/>
            <a:r>
              <a:rPr lang="en-US" dirty="0">
                <a:ea typeface="+mn-lt"/>
                <a:cs typeface="+mn-lt"/>
              </a:rPr>
              <a:t>Regelbundna möten med kontaktpersonerna för information inför och efter en omgång</a:t>
            </a:r>
          </a:p>
          <a:p>
            <a:pPr marL="229870" indent="-229870"/>
            <a:r>
              <a:rPr lang="en-US" dirty="0">
                <a:ea typeface="+mn-lt"/>
                <a:cs typeface="+mn-lt"/>
              </a:rPr>
              <a:t>Bokpaket till stadsområdena för information, inspiration och påminnelse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54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3794E0-44EC-6E24-9E6B-C382D0A60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Forts. Göteborgs stad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869799-533B-150F-0EE8-E734649F229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Böcker till stadens egna jourhem ( 2020)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Böcker till Umgängesenheten och Stella mottagningen (2022)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Utveckling/aktivitet från Letterbox: böcker till stadens egna jourhem (pilot 2023)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Skolfam personalen inspirerar barn till läsande!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802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77F9-2CD1-7F93-C170-6E2D1494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Hur startade samverkan och vad gör vi?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34AD0-5A74-C216-3E63-A6DE12D4617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en-US" dirty="0">
                <a:cs typeface="Arial"/>
              </a:rPr>
              <a:t>Samtal om böcker och läsande på bibliotek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r>
              <a:rPr lang="en-US" dirty="0">
                <a:cs typeface="Arial"/>
              </a:rPr>
              <a:t>Brev från biblioteket  i två paket till barnen – Sommarbrev och sista paketet (2022)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Uppdragstagarnas Bokmässodag (2022)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r>
              <a:rPr lang="en-US" dirty="0">
                <a:ea typeface="+mn-lt"/>
                <a:cs typeface="+mn-lt"/>
              </a:rPr>
              <a:t>Brev till barnen i varje paket (2023)</a:t>
            </a: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endParaRPr lang="en-US" dirty="0">
              <a:ea typeface="+mn-lt"/>
              <a:cs typeface="+mn-lt"/>
            </a:endParaRPr>
          </a:p>
          <a:p>
            <a:pPr marL="229870" indent="-229870"/>
            <a:endParaRPr lang="en-US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D618C-D396-B326-2246-5128E57EC88B}"/>
              </a:ext>
            </a:extLst>
          </p:cNvPr>
          <p:cNvSpPr txBox="1"/>
          <p:nvPr/>
        </p:nvSpPr>
        <p:spPr>
          <a:xfrm flipH="1">
            <a:off x="9477513" y="2681357"/>
            <a:ext cx="3158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00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18DF-50A3-0F64-A0E2-EF0961C2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 väcktes tanken på samverkan?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C04D-4E12-499C-13A7-4DCD82AAEB0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en-US" dirty="0">
                <a:cs typeface="Arial"/>
              </a:rPr>
              <a:t>Informera och inspirera 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r>
              <a:rPr lang="en-US" dirty="0">
                <a:cs typeface="Arial"/>
              </a:rPr>
              <a:t>"Inte bara få ett bokpaket"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566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A605-51FB-2E7E-DB9F-27164C66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Utmaningar?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FFDA2-ED3C-11E0-A3B1-073DDEF543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en-US" dirty="0">
                <a:cs typeface="Arial"/>
              </a:rPr>
              <a:t>Låg svarsfrekvens på enkäter till barn och familjehem/föräldrar om Letterbox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r>
              <a:rPr lang="en-US" dirty="0">
                <a:cs typeface="Arial"/>
              </a:rPr>
              <a:t>Personalomsättningen påverkar upprätthållandet av samtal med barn och familjehem om läsande 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r>
              <a:rPr lang="en-US" dirty="0">
                <a:cs typeface="Arial"/>
              </a:rPr>
              <a:t>Följa upp mottagandet av barnens brev från biblioteket  </a:t>
            </a: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endParaRPr lang="en-US" dirty="0">
              <a:cs typeface="Arial"/>
            </a:endParaRPr>
          </a:p>
          <a:p>
            <a:pPr marL="229870" indent="-229870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172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0" rIns="0" bIns="0" numCol="1" spcCol="180000" rtlCol="0" anchor="t">
            <a:noAutofit/>
          </a:bodyPr>
          <a:lstStyle/>
          <a:p>
            <a:r>
              <a:rPr lang="sv-SE" dirty="0"/>
              <a:t>Karin Beskow</a:t>
            </a:r>
          </a:p>
          <a:p>
            <a:r>
              <a:rPr lang="sv-SE" dirty="0">
                <a:cs typeface="Arial"/>
              </a:rPr>
              <a:t>Utvecklingsledare</a:t>
            </a:r>
          </a:p>
          <a:p>
            <a:r>
              <a:rPr lang="sv-SE" dirty="0">
                <a:ea typeface="+mn-lt"/>
                <a:cs typeface="+mn-lt"/>
              </a:rPr>
              <a:t>Socialförvaltningen Centrum, Göteborgs Stad</a:t>
            </a:r>
            <a:endParaRPr lang="sv-SE" b="0" dirty="0">
              <a:ea typeface="+mn-lt"/>
              <a:cs typeface="+mn-lt"/>
            </a:endParaRPr>
          </a:p>
          <a:p>
            <a:endParaRPr lang="sv-SE" dirty="0">
              <a:cs typeface="Arial"/>
            </a:endParaRPr>
          </a:p>
          <a:p>
            <a:r>
              <a:rPr lang="sv-SE" dirty="0"/>
              <a:t>karin.beskow@socialcentrum.goteborg.se</a:t>
            </a:r>
            <a:endParaRPr lang="sv-SE" dirty="0">
              <a:cs typeface="Arial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13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Bredbild</PresentationFormat>
  <Paragraphs>54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Office-tema</vt:lpstr>
      <vt:lpstr>Göteborgs Stad – Blå dekor</vt:lpstr>
      <vt:lpstr> Letterbox  Samverkan bibliotek - socialtjänst    </vt:lpstr>
      <vt:lpstr>Göteborgs stad – Staden där vi läser för våra barn</vt:lpstr>
      <vt:lpstr>Forts. Göteborgs stad</vt:lpstr>
      <vt:lpstr>Hur startade samverkan och vad gör vi?</vt:lpstr>
      <vt:lpstr>Hur väcktes tanken på samverkan?</vt:lpstr>
      <vt:lpstr>Utmaningar?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Beskow</dc:creator>
  <cp:lastModifiedBy>Karin Beskow</cp:lastModifiedBy>
  <cp:revision>1</cp:revision>
  <dcterms:created xsi:type="dcterms:W3CDTF">2023-03-13T05:28:35Z</dcterms:created>
  <dcterms:modified xsi:type="dcterms:W3CDTF">2023-03-13T14:43:34Z</dcterms:modified>
</cp:coreProperties>
</file>