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908" r:id="rId3"/>
    <p:sldId id="753" r:id="rId4"/>
    <p:sldId id="909" r:id="rId5"/>
    <p:sldId id="910" r:id="rId6"/>
    <p:sldId id="911" r:id="rId7"/>
    <p:sldId id="912" r:id="rId8"/>
    <p:sldId id="362" r:id="rId9"/>
    <p:sldId id="447" r:id="rId10"/>
    <p:sldId id="735" r:id="rId11"/>
    <p:sldId id="736" r:id="rId12"/>
    <p:sldId id="915" r:id="rId13"/>
    <p:sldId id="916" r:id="rId14"/>
    <p:sldId id="737" r:id="rId15"/>
    <p:sldId id="453" r:id="rId16"/>
    <p:sldId id="452" r:id="rId17"/>
    <p:sldId id="738" r:id="rId18"/>
    <p:sldId id="739" r:id="rId19"/>
    <p:sldId id="740" r:id="rId20"/>
    <p:sldId id="741" r:id="rId21"/>
    <p:sldId id="750" r:id="rId22"/>
    <p:sldId id="342" r:id="rId23"/>
    <p:sldId id="751" r:id="rId24"/>
    <p:sldId id="752" r:id="rId25"/>
    <p:sldId id="754" r:id="rId26"/>
    <p:sldId id="743" r:id="rId27"/>
    <p:sldId id="755" r:id="rId28"/>
    <p:sldId id="756" r:id="rId29"/>
    <p:sldId id="745" r:id="rId30"/>
    <p:sldId id="448" r:id="rId31"/>
    <p:sldId id="746" r:id="rId32"/>
    <p:sldId id="749" r:id="rId33"/>
    <p:sldId id="914" r:id="rId34"/>
    <p:sldId id="757" r:id="rId35"/>
    <p:sldId id="907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 Lucas" initials="SL" lastIdx="4" clrIdx="0">
    <p:extLst>
      <p:ext uri="{19B8F6BF-5375-455C-9EA6-DF929625EA0E}">
        <p15:presenceInfo xmlns:p15="http://schemas.microsoft.com/office/powerpoint/2012/main" userId="64d4bd04dd4cf0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DA1"/>
    <a:srgbClr val="F8E840"/>
    <a:srgbClr val="F8E524"/>
    <a:srgbClr val="F3DE1B"/>
    <a:srgbClr val="F0E900"/>
    <a:srgbClr val="F2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FBB5B-0EE5-BC4C-874F-068C031FFE64}" v="1" dt="2023-11-22T14:51:54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33"/>
  </p:normalViewPr>
  <p:slideViewPr>
    <p:cSldViewPr snapToGrid="0" snapToObjects="1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239B-C09E-A545-8DBC-769405F98FF4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87605-9FC3-614B-827D-85D8B46EA1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49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599B5-ABDE-264C-A6DD-4BC40357465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417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B7118-3C93-AE48-A117-6299ED15CD1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71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B7118-3C93-AE48-A117-6299ED15CD1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1D3EDF-A84A-7B49-AAA4-C61B8E9A8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7FBF49-A721-634D-AAB7-60A086CA2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1BBD09-A866-1045-8984-F06AE1E9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B492358-C530-5E47-AE85-F0D63459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CC0B58-CDA6-2747-A1A5-EC7D9517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7807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5E4F66-0402-994D-ADFB-36A67E37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CB02851-60C0-2D49-9F17-9DFFA6E8A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BA62CB-FE1A-9C41-A3E6-0192267E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CA4BD9-C649-4344-9639-977D8C5F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BE1B5A-6345-214A-B779-02AD1B69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203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224644B-505F-F044-800A-68CD03C9D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213C2EA-9046-6C42-BB47-70B94C12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BBD106-A352-8648-95D0-842F303B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CF813F-3A1A-A948-9603-48320B1F1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5086B6-B064-8B42-B8C4-46B46C1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357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94009B-622C-D54A-98B3-CD1663C5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799734-61D5-9B46-A125-AF046847C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F53759-CAB8-114A-9423-BB23F2CC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D77A296-5BD4-D745-AA4A-3E3F1D4B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DBD53A-1699-C543-99FF-E487E056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850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8972F3-42D5-6C47-AB6D-95C2E8A37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0AE43E-E16B-CB40-9ADC-36ACC84AE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E8E64B-8FF1-6B44-87AA-D817B2C9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21E76E-6424-1448-B8A9-231B03D2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C3B4412-A6D9-6A45-BAA5-98EFB72C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355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B29568-16CA-0044-9065-AA3A075B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5903B1-2BBE-3C4A-8BC1-390F9353C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B4E5896-A628-3049-A271-4E261F0A0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9B5D19-EE58-EF43-B706-B2A74CD9F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34A235D-8AE0-3A45-9F67-A59C6FC7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1D37F0C-228F-A948-BFCE-7394AD92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1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5D9556-1071-3F4B-8CD0-118C2B7C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02DBFA-BE0B-BE4B-8F2F-21A011470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5CABAF8-AE85-094C-B03E-90D675175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71C38EB-E068-F04F-B9F3-58DC78BF5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FAF9EE2-EF2A-9046-9141-FCDFF2507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E3AFB89-1A41-8E49-82F2-33082240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531DD16-B2E9-4649-B08C-4C4BC805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A5438E2-E0C6-7A4C-B8E7-AFE7FAE7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145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5B76E5-D8C1-7E4F-B097-FEE87324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865B70D-0D83-A441-AAF9-FC5B27E2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B0AD67-605F-F744-ACFD-976E6A0D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CA68003-A45C-9F4C-9D23-C8E15314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079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74046EB-C3F7-D74C-AA4E-772BABA7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0F633FA-42D7-4442-BC33-6C15C9AC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1AEBCE0-9A94-1446-A24B-A2021058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13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98E94B-5510-5F47-B2D9-D019D2A0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80A686-1687-EF40-9D2A-D85A66A25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047686B-97AC-3F4B-B010-195679837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8203C0-2062-D646-A91D-7E0A1C79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4B49EB-EF2F-8B4F-AC7C-3306CF0AB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878AED1-009B-8348-8027-1BA45FD1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63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D95E8-ABA6-5A4D-91CB-2811A86B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E52532E-60A7-EA4D-9D12-7C00C230A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E68569F-4BBE-6746-A90C-3C49E53FB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622B296-5E66-3949-A843-13A25864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D9A9686-C44F-B941-805A-2CCDAF16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88E1134-AA05-5042-8F2B-E61323946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7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526646D-AB4F-2344-A139-D1946F2D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8421CF-1AD1-8D4E-A500-C967A1E11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E26FE3-AB37-ED48-A96C-5B1A900EA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424F-9AFC-564A-B41F-6C0D10828EC1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B4A5BDE-F51A-D042-9E86-B814736FB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FDD991F-EEBF-9D4A-B402-E90B6CB9B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C2A0-33E9-854D-B46C-6867D72D1D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12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deform" TargetMode="External"/><Relationship Id="rId2" Type="http://schemas.openxmlformats.org/officeDocument/2006/relationships/hyperlink" Target="https://www.merriam-webster.com/dictionary/compress#h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erriam-webster.com/dictionary/resilienc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resilience" TargetMode="External"/><Relationship Id="rId2" Type="http://schemas.openxmlformats.org/officeDocument/2006/relationships/hyperlink" Target="https://www.merriam-webster.com/dictionary/adversity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2257B9-2222-2D47-9C01-4C676A8A3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>
            <a:normAutofit/>
          </a:bodyPr>
          <a:lstStyle/>
          <a:p>
            <a:r>
              <a:rPr lang="sv-SE" b="1" dirty="0">
                <a:solidFill>
                  <a:srgbClr val="7030A0"/>
                </a:solidFill>
                <a:latin typeface="Helvetica" pitchFamily="2" charset="0"/>
              </a:rPr>
              <a:t>Hur kan vi stärka barns och familjers </a:t>
            </a:r>
            <a:r>
              <a:rPr lang="sv-SE" b="1" dirty="0" err="1">
                <a:solidFill>
                  <a:srgbClr val="7030A0"/>
                </a:solidFill>
                <a:latin typeface="Helvetica" pitchFamily="2" charset="0"/>
              </a:rPr>
              <a:t>resiliens</a:t>
            </a:r>
            <a:r>
              <a:rPr lang="sv-SE" b="1" dirty="0">
                <a:solidFill>
                  <a:srgbClr val="7030A0"/>
                </a:solidFill>
                <a:latin typeface="Helvetica" pitchFamily="2" charset="0"/>
              </a:rPr>
              <a:t>? 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CFD752C-9471-6C49-A2D2-CE73E216C7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Steven Lucas, barnhälsovårdsöverläkare, docent</a:t>
            </a:r>
          </a:p>
          <a:p>
            <a:r>
              <a:rPr lang="sv-SE" dirty="0"/>
              <a:t>Akademiska barnsjukhuset</a:t>
            </a:r>
          </a:p>
          <a:p>
            <a:r>
              <a:rPr lang="sv-SE"/>
              <a:t>Uppsala universitet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6425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D6ECB90-A382-4CDD-933B-CB8B7FCA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B90C7D90-F557-49DE-AEF6-2768E846457C}"/>
              </a:ext>
            </a:extLst>
          </p:cNvPr>
          <p:cNvSpPr txBox="1"/>
          <p:nvPr/>
        </p:nvSpPr>
        <p:spPr>
          <a:xfrm>
            <a:off x="548247" y="1935098"/>
            <a:ext cx="2888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Skyddsfaktorer</a:t>
            </a:r>
          </a:p>
          <a:p>
            <a:pPr algn="ctr"/>
            <a:endParaRPr lang="sv-SE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Personligt nätverk</a:t>
            </a:r>
          </a:p>
          <a:p>
            <a:endParaRPr lang="sv-S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Ekonomiskt trygghet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God psykisk hälsa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8FE413E-148F-475E-84B3-20DA2B0DAC5A}"/>
              </a:ext>
            </a:extLst>
          </p:cNvPr>
          <p:cNvSpPr txBox="1"/>
          <p:nvPr/>
        </p:nvSpPr>
        <p:spPr>
          <a:xfrm>
            <a:off x="4056991" y="3433284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9438D4B-8394-4EFD-8500-71EBA1510BF0}"/>
              </a:ext>
            </a:extLst>
          </p:cNvPr>
          <p:cNvSpPr txBox="1"/>
          <p:nvPr/>
        </p:nvSpPr>
        <p:spPr>
          <a:xfrm>
            <a:off x="6951068" y="3373221"/>
            <a:ext cx="1160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FE86109B-D879-4B94-BD8C-F105881B9D31}"/>
              </a:ext>
            </a:extLst>
          </p:cNvPr>
          <p:cNvSpPr txBox="1"/>
          <p:nvPr/>
        </p:nvSpPr>
        <p:spPr>
          <a:xfrm>
            <a:off x="7594011" y="3373220"/>
            <a:ext cx="60995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F0C115E-A751-4234-97C1-ED61B89CAA1B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ABFEBBB-2825-F446-BF51-C87CE145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12EC14C-F22D-E544-92A9-BF670AB08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47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D16523-8C3B-44DA-9573-EEBBA590A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2429486-BF56-4E59-BA4D-4E342E4D4409}"/>
              </a:ext>
            </a:extLst>
          </p:cNvPr>
          <p:cNvSpPr txBox="1"/>
          <p:nvPr/>
        </p:nvSpPr>
        <p:spPr>
          <a:xfrm>
            <a:off x="8534400" y="1860330"/>
            <a:ext cx="1608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Sårbarhet hos föräldrar och/eller</a:t>
            </a:r>
          </a:p>
          <a:p>
            <a:pPr algn="ctr"/>
            <a:r>
              <a:rPr lang="sv-SE" sz="1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barnet</a:t>
            </a:r>
          </a:p>
          <a:p>
            <a:pPr algn="l"/>
            <a:endParaRPr lang="sv-SE" sz="1000" b="0" i="0" u="none" strike="noStrik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Kognitiv funktionsnedsättning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Utsatthet under barndomen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Låg utbildningsnivå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Kronisk sjukdom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ADHD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…</a:t>
            </a:r>
            <a:endParaRPr lang="sv-S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BAA2971-FC4E-4553-92B8-0BB710DC7FFC}"/>
              </a:ext>
            </a:extLst>
          </p:cNvPr>
          <p:cNvSpPr txBox="1"/>
          <p:nvPr/>
        </p:nvSpPr>
        <p:spPr>
          <a:xfrm>
            <a:off x="10226566" y="1972496"/>
            <a:ext cx="15029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Riskfaktorer i hemmet</a:t>
            </a:r>
          </a:p>
          <a:p>
            <a:pPr algn="l"/>
            <a:endParaRPr lang="sv-SE" sz="1400" b="0" i="0" u="none" strike="noStrik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Fattigdom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Missbruk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Våld i familjen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Psykisk ohälsa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Stress</a:t>
            </a:r>
          </a:p>
          <a:p>
            <a:pPr algn="l"/>
            <a:endParaRPr lang="sv-SE" sz="3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…</a:t>
            </a:r>
            <a:endParaRPr lang="sv-S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23D7133-53C0-4FF9-9DC8-66EF0B20AA82}"/>
              </a:ext>
            </a:extLst>
          </p:cNvPr>
          <p:cNvSpPr txBox="1"/>
          <p:nvPr/>
        </p:nvSpPr>
        <p:spPr>
          <a:xfrm>
            <a:off x="4076546" y="3162488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EEC3405-AC76-4998-93C3-9F0D8D4F0928}"/>
              </a:ext>
            </a:extLst>
          </p:cNvPr>
          <p:cNvSpPr txBox="1"/>
          <p:nvPr/>
        </p:nvSpPr>
        <p:spPr>
          <a:xfrm>
            <a:off x="6867967" y="3571945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7A65DB5F-53E9-495F-8D32-2033C6CDE36D}"/>
              </a:ext>
            </a:extLst>
          </p:cNvPr>
          <p:cNvSpPr txBox="1"/>
          <p:nvPr/>
        </p:nvSpPr>
        <p:spPr>
          <a:xfrm>
            <a:off x="7542438" y="3571944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8A3B2B5-15A4-429B-ADFC-1FE90029B6F4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4E0F045-5390-BB46-9ABC-0B1EAA2E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793F92F-36E3-6C4D-922A-7D750C62A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58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ruta 28">
            <a:extLst>
              <a:ext uri="{FF2B5EF4-FFF2-40B4-BE49-F238E27FC236}">
                <a16:creationId xmlns:a16="http://schemas.microsoft.com/office/drawing/2014/main" id="{F9EE42FD-E1E1-0FF9-F9B9-DEE5F8408E0D}"/>
              </a:ext>
            </a:extLst>
          </p:cNvPr>
          <p:cNvSpPr txBox="1"/>
          <p:nvPr/>
        </p:nvSpPr>
        <p:spPr>
          <a:xfrm>
            <a:off x="10146488" y="5695944"/>
            <a:ext cx="1973794" cy="98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/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280229BC-8013-B74C-B6BC-672382BA18A1}"/>
              </a:ext>
            </a:extLst>
          </p:cNvPr>
          <p:cNvGrpSpPr/>
          <p:nvPr/>
        </p:nvGrpSpPr>
        <p:grpSpPr>
          <a:xfrm>
            <a:off x="3806890" y="2705878"/>
            <a:ext cx="4460032" cy="1805745"/>
            <a:chOff x="3806890" y="2705878"/>
            <a:chExt cx="4460032" cy="1805745"/>
          </a:xfrm>
        </p:grpSpPr>
        <p:sp>
          <p:nvSpPr>
            <p:cNvPr id="25" name="Ellips 24">
              <a:extLst>
                <a:ext uri="{FF2B5EF4-FFF2-40B4-BE49-F238E27FC236}">
                  <a16:creationId xmlns:a16="http://schemas.microsoft.com/office/drawing/2014/main" id="{DFC5D937-FF63-CE4C-BC94-B7390D1EA3EE}"/>
                </a:ext>
              </a:extLst>
            </p:cNvPr>
            <p:cNvSpPr/>
            <p:nvPr/>
          </p:nvSpPr>
          <p:spPr>
            <a:xfrm>
              <a:off x="3825909" y="2733814"/>
              <a:ext cx="4406034" cy="1777809"/>
            </a:xfrm>
            <a:custGeom>
              <a:avLst/>
              <a:gdLst>
                <a:gd name="connsiteX0" fmla="*/ 0 w 4406034"/>
                <a:gd name="connsiteY0" fmla="*/ 888905 h 1777809"/>
                <a:gd name="connsiteX1" fmla="*/ 2203017 w 4406034"/>
                <a:gd name="connsiteY1" fmla="*/ 0 h 1777809"/>
                <a:gd name="connsiteX2" fmla="*/ 4406034 w 4406034"/>
                <a:gd name="connsiteY2" fmla="*/ 888905 h 1777809"/>
                <a:gd name="connsiteX3" fmla="*/ 2203017 w 4406034"/>
                <a:gd name="connsiteY3" fmla="*/ 1777810 h 1777809"/>
                <a:gd name="connsiteX4" fmla="*/ 0 w 4406034"/>
                <a:gd name="connsiteY4" fmla="*/ 888905 h 177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034" h="1777809" fill="none" extrusionOk="0">
                  <a:moveTo>
                    <a:pt x="0" y="888905"/>
                  </a:moveTo>
                  <a:cubicBezTo>
                    <a:pt x="35855" y="402229"/>
                    <a:pt x="1035013" y="-100202"/>
                    <a:pt x="2203017" y="0"/>
                  </a:cubicBezTo>
                  <a:cubicBezTo>
                    <a:pt x="3329866" y="-13758"/>
                    <a:pt x="4344434" y="455972"/>
                    <a:pt x="4406034" y="888905"/>
                  </a:cubicBezTo>
                  <a:cubicBezTo>
                    <a:pt x="4383652" y="1166391"/>
                    <a:pt x="3328049" y="1905193"/>
                    <a:pt x="2203017" y="1777810"/>
                  </a:cubicBezTo>
                  <a:cubicBezTo>
                    <a:pt x="1106821" y="1845269"/>
                    <a:pt x="121921" y="1409148"/>
                    <a:pt x="0" y="888905"/>
                  </a:cubicBezTo>
                  <a:close/>
                </a:path>
                <a:path w="4406034" h="1777809" stroke="0" extrusionOk="0">
                  <a:moveTo>
                    <a:pt x="0" y="888905"/>
                  </a:moveTo>
                  <a:cubicBezTo>
                    <a:pt x="-123588" y="321744"/>
                    <a:pt x="774827" y="79378"/>
                    <a:pt x="2203017" y="0"/>
                  </a:cubicBezTo>
                  <a:cubicBezTo>
                    <a:pt x="3493650" y="15566"/>
                    <a:pt x="4386949" y="398583"/>
                    <a:pt x="4406034" y="888905"/>
                  </a:cubicBezTo>
                  <a:cubicBezTo>
                    <a:pt x="4197979" y="1583011"/>
                    <a:pt x="3374537" y="2027495"/>
                    <a:pt x="2203017" y="1777810"/>
                  </a:cubicBezTo>
                  <a:cubicBezTo>
                    <a:pt x="890286" y="1725265"/>
                    <a:pt x="22092" y="1390390"/>
                    <a:pt x="0" y="88890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4050CA2-44DB-5F4B-9947-6A64236B0ACA}"/>
                </a:ext>
              </a:extLst>
            </p:cNvPr>
            <p:cNvSpPr/>
            <p:nvPr/>
          </p:nvSpPr>
          <p:spPr>
            <a:xfrm>
              <a:off x="3806890" y="2705878"/>
              <a:ext cx="4460032" cy="1735493"/>
            </a:xfr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6600">
                  <a:solidFill>
                    <a:schemeClr val="bg1"/>
                  </a:solidFill>
                  <a:latin typeface="Chalkduster" panose="03050602040202020205" pitchFamily="66" charset="77"/>
                </a:rPr>
                <a:t>Stress</a:t>
              </a:r>
            </a:p>
          </p:txBody>
        </p:sp>
      </p:grpSp>
      <p:sp>
        <p:nvSpPr>
          <p:cNvPr id="5" name="Pratbubbla till höger 4">
            <a:extLst>
              <a:ext uri="{FF2B5EF4-FFF2-40B4-BE49-F238E27FC236}">
                <a16:creationId xmlns:a16="http://schemas.microsoft.com/office/drawing/2014/main" id="{EB6EAB45-5825-9749-B525-8A53A17375F2}"/>
              </a:ext>
            </a:extLst>
          </p:cNvPr>
          <p:cNvSpPr/>
          <p:nvPr/>
        </p:nvSpPr>
        <p:spPr>
          <a:xfrm>
            <a:off x="1119673" y="3265712"/>
            <a:ext cx="2481944" cy="1026367"/>
          </a:xfrm>
          <a:custGeom>
            <a:avLst/>
            <a:gdLst>
              <a:gd name="connsiteX0" fmla="*/ 0 w 2481944"/>
              <a:gd name="connsiteY0" fmla="*/ 0 h 1026367"/>
              <a:gd name="connsiteX1" fmla="*/ 537564 w 2481944"/>
              <a:gd name="connsiteY1" fmla="*/ 0 h 1026367"/>
              <a:gd name="connsiteX2" fmla="*/ 1026748 w 2481944"/>
              <a:gd name="connsiteY2" fmla="*/ 0 h 1026367"/>
              <a:gd name="connsiteX3" fmla="*/ 1612693 w 2481944"/>
              <a:gd name="connsiteY3" fmla="*/ 0 h 1026367"/>
              <a:gd name="connsiteX4" fmla="*/ 1612693 w 2481944"/>
              <a:gd name="connsiteY4" fmla="*/ 384888 h 1026367"/>
              <a:gd name="connsiteX5" fmla="*/ 1900643 w 2481944"/>
              <a:gd name="connsiteY5" fmla="*/ 384888 h 1026367"/>
              <a:gd name="connsiteX6" fmla="*/ 2225352 w 2481944"/>
              <a:gd name="connsiteY6" fmla="*/ 384888 h 1026367"/>
              <a:gd name="connsiteX7" fmla="*/ 2225352 w 2481944"/>
              <a:gd name="connsiteY7" fmla="*/ 256592 h 1026367"/>
              <a:gd name="connsiteX8" fmla="*/ 2481944 w 2481944"/>
              <a:gd name="connsiteY8" fmla="*/ 513184 h 1026367"/>
              <a:gd name="connsiteX9" fmla="*/ 2225352 w 2481944"/>
              <a:gd name="connsiteY9" fmla="*/ 769775 h 1026367"/>
              <a:gd name="connsiteX10" fmla="*/ 2225352 w 2481944"/>
              <a:gd name="connsiteY10" fmla="*/ 641479 h 1026367"/>
              <a:gd name="connsiteX11" fmla="*/ 1931276 w 2481944"/>
              <a:gd name="connsiteY11" fmla="*/ 641479 h 1026367"/>
              <a:gd name="connsiteX12" fmla="*/ 1612693 w 2481944"/>
              <a:gd name="connsiteY12" fmla="*/ 641479 h 1026367"/>
              <a:gd name="connsiteX13" fmla="*/ 1612693 w 2481944"/>
              <a:gd name="connsiteY13" fmla="*/ 1026367 h 1026367"/>
              <a:gd name="connsiteX14" fmla="*/ 1075129 w 2481944"/>
              <a:gd name="connsiteY14" fmla="*/ 1026367 h 1026367"/>
              <a:gd name="connsiteX15" fmla="*/ 553691 w 2481944"/>
              <a:gd name="connsiteY15" fmla="*/ 1026367 h 1026367"/>
              <a:gd name="connsiteX16" fmla="*/ 0 w 2481944"/>
              <a:gd name="connsiteY16" fmla="*/ 1026367 h 1026367"/>
              <a:gd name="connsiteX17" fmla="*/ 0 w 2481944"/>
              <a:gd name="connsiteY17" fmla="*/ 513184 h 1026367"/>
              <a:gd name="connsiteX18" fmla="*/ 0 w 2481944"/>
              <a:gd name="connsiteY18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1944" h="1026367" extrusionOk="0">
                <a:moveTo>
                  <a:pt x="0" y="0"/>
                </a:moveTo>
                <a:cubicBezTo>
                  <a:pt x="200184" y="-51212"/>
                  <a:pt x="342214" y="2877"/>
                  <a:pt x="537564" y="0"/>
                </a:cubicBezTo>
                <a:cubicBezTo>
                  <a:pt x="732914" y="-2877"/>
                  <a:pt x="865888" y="44866"/>
                  <a:pt x="1026748" y="0"/>
                </a:cubicBezTo>
                <a:cubicBezTo>
                  <a:pt x="1187608" y="-44866"/>
                  <a:pt x="1328749" y="55012"/>
                  <a:pt x="1612693" y="0"/>
                </a:cubicBezTo>
                <a:cubicBezTo>
                  <a:pt x="1631477" y="87233"/>
                  <a:pt x="1580134" y="201522"/>
                  <a:pt x="1612693" y="384888"/>
                </a:cubicBezTo>
                <a:cubicBezTo>
                  <a:pt x="1699081" y="356688"/>
                  <a:pt x="1787479" y="403716"/>
                  <a:pt x="1900643" y="384888"/>
                </a:cubicBezTo>
                <a:cubicBezTo>
                  <a:pt x="2013807" y="366060"/>
                  <a:pt x="2080592" y="389209"/>
                  <a:pt x="2225352" y="384888"/>
                </a:cubicBezTo>
                <a:cubicBezTo>
                  <a:pt x="2219801" y="337732"/>
                  <a:pt x="2236008" y="307529"/>
                  <a:pt x="2225352" y="256592"/>
                </a:cubicBezTo>
                <a:cubicBezTo>
                  <a:pt x="2320384" y="332041"/>
                  <a:pt x="2393998" y="427331"/>
                  <a:pt x="2481944" y="513184"/>
                </a:cubicBezTo>
                <a:cubicBezTo>
                  <a:pt x="2432317" y="584374"/>
                  <a:pt x="2276587" y="678461"/>
                  <a:pt x="2225352" y="769775"/>
                </a:cubicBezTo>
                <a:cubicBezTo>
                  <a:pt x="2213792" y="710620"/>
                  <a:pt x="2225610" y="696254"/>
                  <a:pt x="2225352" y="641479"/>
                </a:cubicBezTo>
                <a:cubicBezTo>
                  <a:pt x="2099758" y="647935"/>
                  <a:pt x="2030899" y="619180"/>
                  <a:pt x="1931276" y="641479"/>
                </a:cubicBezTo>
                <a:cubicBezTo>
                  <a:pt x="1831653" y="663778"/>
                  <a:pt x="1750194" y="607171"/>
                  <a:pt x="1612693" y="641479"/>
                </a:cubicBezTo>
                <a:cubicBezTo>
                  <a:pt x="1623938" y="813132"/>
                  <a:pt x="1597320" y="856583"/>
                  <a:pt x="1612693" y="1026367"/>
                </a:cubicBezTo>
                <a:cubicBezTo>
                  <a:pt x="1414541" y="1028855"/>
                  <a:pt x="1207412" y="978012"/>
                  <a:pt x="1075129" y="1026367"/>
                </a:cubicBezTo>
                <a:cubicBezTo>
                  <a:pt x="942846" y="1074722"/>
                  <a:pt x="783342" y="1002470"/>
                  <a:pt x="553691" y="1026367"/>
                </a:cubicBezTo>
                <a:cubicBezTo>
                  <a:pt x="324040" y="1050264"/>
                  <a:pt x="225738" y="1015343"/>
                  <a:pt x="0" y="1026367"/>
                </a:cubicBezTo>
                <a:cubicBezTo>
                  <a:pt x="-22360" y="853453"/>
                  <a:pt x="22712" y="706590"/>
                  <a:pt x="0" y="513184"/>
                </a:cubicBezTo>
                <a:cubicBezTo>
                  <a:pt x="-22712" y="319778"/>
                  <a:pt x="19731" y="10597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54D6F89-30A5-1040-85B4-553A8AB73C7D}"/>
              </a:ext>
            </a:extLst>
          </p:cNvPr>
          <p:cNvSpPr txBox="1"/>
          <p:nvPr/>
        </p:nvSpPr>
        <p:spPr>
          <a:xfrm>
            <a:off x="1119673" y="3594229"/>
            <a:ext cx="22289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Ekonomisk oro</a:t>
            </a:r>
          </a:p>
        </p:txBody>
      </p:sp>
      <p:sp>
        <p:nvSpPr>
          <p:cNvPr id="8" name="Pratbubbla till höger 7">
            <a:extLst>
              <a:ext uri="{FF2B5EF4-FFF2-40B4-BE49-F238E27FC236}">
                <a16:creationId xmlns:a16="http://schemas.microsoft.com/office/drawing/2014/main" id="{51CD168A-54C7-2444-A13B-A89A5005DED4}"/>
              </a:ext>
            </a:extLst>
          </p:cNvPr>
          <p:cNvSpPr/>
          <p:nvPr/>
        </p:nvSpPr>
        <p:spPr>
          <a:xfrm rot="10342110">
            <a:off x="8587278" y="2915816"/>
            <a:ext cx="2481944" cy="1026367"/>
          </a:xfrm>
          <a:custGeom>
            <a:avLst/>
            <a:gdLst>
              <a:gd name="connsiteX0" fmla="*/ 0 w 2481944"/>
              <a:gd name="connsiteY0" fmla="*/ 0 h 1026367"/>
              <a:gd name="connsiteX1" fmla="*/ 537564 w 2481944"/>
              <a:gd name="connsiteY1" fmla="*/ 0 h 1026367"/>
              <a:gd name="connsiteX2" fmla="*/ 1026748 w 2481944"/>
              <a:gd name="connsiteY2" fmla="*/ 0 h 1026367"/>
              <a:gd name="connsiteX3" fmla="*/ 1612693 w 2481944"/>
              <a:gd name="connsiteY3" fmla="*/ 0 h 1026367"/>
              <a:gd name="connsiteX4" fmla="*/ 1612693 w 2481944"/>
              <a:gd name="connsiteY4" fmla="*/ 384888 h 1026367"/>
              <a:gd name="connsiteX5" fmla="*/ 1900643 w 2481944"/>
              <a:gd name="connsiteY5" fmla="*/ 384888 h 1026367"/>
              <a:gd name="connsiteX6" fmla="*/ 2225352 w 2481944"/>
              <a:gd name="connsiteY6" fmla="*/ 384888 h 1026367"/>
              <a:gd name="connsiteX7" fmla="*/ 2225352 w 2481944"/>
              <a:gd name="connsiteY7" fmla="*/ 256592 h 1026367"/>
              <a:gd name="connsiteX8" fmla="*/ 2481944 w 2481944"/>
              <a:gd name="connsiteY8" fmla="*/ 513184 h 1026367"/>
              <a:gd name="connsiteX9" fmla="*/ 2225352 w 2481944"/>
              <a:gd name="connsiteY9" fmla="*/ 769775 h 1026367"/>
              <a:gd name="connsiteX10" fmla="*/ 2225352 w 2481944"/>
              <a:gd name="connsiteY10" fmla="*/ 641479 h 1026367"/>
              <a:gd name="connsiteX11" fmla="*/ 1931276 w 2481944"/>
              <a:gd name="connsiteY11" fmla="*/ 641479 h 1026367"/>
              <a:gd name="connsiteX12" fmla="*/ 1612693 w 2481944"/>
              <a:gd name="connsiteY12" fmla="*/ 641479 h 1026367"/>
              <a:gd name="connsiteX13" fmla="*/ 1612693 w 2481944"/>
              <a:gd name="connsiteY13" fmla="*/ 1026367 h 1026367"/>
              <a:gd name="connsiteX14" fmla="*/ 1075129 w 2481944"/>
              <a:gd name="connsiteY14" fmla="*/ 1026367 h 1026367"/>
              <a:gd name="connsiteX15" fmla="*/ 553691 w 2481944"/>
              <a:gd name="connsiteY15" fmla="*/ 1026367 h 1026367"/>
              <a:gd name="connsiteX16" fmla="*/ 0 w 2481944"/>
              <a:gd name="connsiteY16" fmla="*/ 1026367 h 1026367"/>
              <a:gd name="connsiteX17" fmla="*/ 0 w 2481944"/>
              <a:gd name="connsiteY17" fmla="*/ 513184 h 1026367"/>
              <a:gd name="connsiteX18" fmla="*/ 0 w 2481944"/>
              <a:gd name="connsiteY18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1944" h="1026367" extrusionOk="0">
                <a:moveTo>
                  <a:pt x="0" y="0"/>
                </a:moveTo>
                <a:cubicBezTo>
                  <a:pt x="200184" y="-51212"/>
                  <a:pt x="342214" y="2877"/>
                  <a:pt x="537564" y="0"/>
                </a:cubicBezTo>
                <a:cubicBezTo>
                  <a:pt x="732914" y="-2877"/>
                  <a:pt x="865888" y="44866"/>
                  <a:pt x="1026748" y="0"/>
                </a:cubicBezTo>
                <a:cubicBezTo>
                  <a:pt x="1187608" y="-44866"/>
                  <a:pt x="1328749" y="55012"/>
                  <a:pt x="1612693" y="0"/>
                </a:cubicBezTo>
                <a:cubicBezTo>
                  <a:pt x="1631477" y="87233"/>
                  <a:pt x="1580134" y="201522"/>
                  <a:pt x="1612693" y="384888"/>
                </a:cubicBezTo>
                <a:cubicBezTo>
                  <a:pt x="1699081" y="356688"/>
                  <a:pt x="1787479" y="403716"/>
                  <a:pt x="1900643" y="384888"/>
                </a:cubicBezTo>
                <a:cubicBezTo>
                  <a:pt x="2013807" y="366060"/>
                  <a:pt x="2080592" y="389209"/>
                  <a:pt x="2225352" y="384888"/>
                </a:cubicBezTo>
                <a:cubicBezTo>
                  <a:pt x="2219801" y="337732"/>
                  <a:pt x="2236008" y="307529"/>
                  <a:pt x="2225352" y="256592"/>
                </a:cubicBezTo>
                <a:cubicBezTo>
                  <a:pt x="2320384" y="332041"/>
                  <a:pt x="2393998" y="427331"/>
                  <a:pt x="2481944" y="513184"/>
                </a:cubicBezTo>
                <a:cubicBezTo>
                  <a:pt x="2432317" y="584374"/>
                  <a:pt x="2276587" y="678461"/>
                  <a:pt x="2225352" y="769775"/>
                </a:cubicBezTo>
                <a:cubicBezTo>
                  <a:pt x="2213792" y="710620"/>
                  <a:pt x="2225610" y="696254"/>
                  <a:pt x="2225352" y="641479"/>
                </a:cubicBezTo>
                <a:cubicBezTo>
                  <a:pt x="2099758" y="647935"/>
                  <a:pt x="2030899" y="619180"/>
                  <a:pt x="1931276" y="641479"/>
                </a:cubicBezTo>
                <a:cubicBezTo>
                  <a:pt x="1831653" y="663778"/>
                  <a:pt x="1750194" y="607171"/>
                  <a:pt x="1612693" y="641479"/>
                </a:cubicBezTo>
                <a:cubicBezTo>
                  <a:pt x="1623938" y="813132"/>
                  <a:pt x="1597320" y="856583"/>
                  <a:pt x="1612693" y="1026367"/>
                </a:cubicBezTo>
                <a:cubicBezTo>
                  <a:pt x="1414541" y="1028855"/>
                  <a:pt x="1207412" y="978012"/>
                  <a:pt x="1075129" y="1026367"/>
                </a:cubicBezTo>
                <a:cubicBezTo>
                  <a:pt x="942846" y="1074722"/>
                  <a:pt x="783342" y="1002470"/>
                  <a:pt x="553691" y="1026367"/>
                </a:cubicBezTo>
                <a:cubicBezTo>
                  <a:pt x="324040" y="1050264"/>
                  <a:pt x="225738" y="1015343"/>
                  <a:pt x="0" y="1026367"/>
                </a:cubicBezTo>
                <a:cubicBezTo>
                  <a:pt x="-22360" y="853453"/>
                  <a:pt x="22712" y="706590"/>
                  <a:pt x="0" y="513184"/>
                </a:cubicBezTo>
                <a:cubicBezTo>
                  <a:pt x="-22712" y="319778"/>
                  <a:pt x="19731" y="10597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90364AB-BF48-DB4A-906C-49FF11E23D13}"/>
              </a:ext>
            </a:extLst>
          </p:cNvPr>
          <p:cNvSpPr txBox="1"/>
          <p:nvPr/>
        </p:nvSpPr>
        <p:spPr>
          <a:xfrm>
            <a:off x="9526856" y="3060441"/>
            <a:ext cx="15386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Relations-</a:t>
            </a:r>
          </a:p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problem</a:t>
            </a:r>
          </a:p>
        </p:txBody>
      </p:sp>
      <p:sp>
        <p:nvSpPr>
          <p:cNvPr id="10" name="Pratbubbla till höger 9">
            <a:extLst>
              <a:ext uri="{FF2B5EF4-FFF2-40B4-BE49-F238E27FC236}">
                <a16:creationId xmlns:a16="http://schemas.microsoft.com/office/drawing/2014/main" id="{21DC6620-92D0-CC4A-9E62-01F5A15CA059}"/>
              </a:ext>
            </a:extLst>
          </p:cNvPr>
          <p:cNvSpPr/>
          <p:nvPr/>
        </p:nvSpPr>
        <p:spPr>
          <a:xfrm rot="2943368">
            <a:off x="2802294" y="1104123"/>
            <a:ext cx="2481944" cy="1026367"/>
          </a:xfrm>
          <a:custGeom>
            <a:avLst/>
            <a:gdLst>
              <a:gd name="connsiteX0" fmla="*/ 0 w 2481944"/>
              <a:gd name="connsiteY0" fmla="*/ 0 h 1026367"/>
              <a:gd name="connsiteX1" fmla="*/ 537564 w 2481944"/>
              <a:gd name="connsiteY1" fmla="*/ 0 h 1026367"/>
              <a:gd name="connsiteX2" fmla="*/ 1026748 w 2481944"/>
              <a:gd name="connsiteY2" fmla="*/ 0 h 1026367"/>
              <a:gd name="connsiteX3" fmla="*/ 1612693 w 2481944"/>
              <a:gd name="connsiteY3" fmla="*/ 0 h 1026367"/>
              <a:gd name="connsiteX4" fmla="*/ 1612693 w 2481944"/>
              <a:gd name="connsiteY4" fmla="*/ 384888 h 1026367"/>
              <a:gd name="connsiteX5" fmla="*/ 1900643 w 2481944"/>
              <a:gd name="connsiteY5" fmla="*/ 384888 h 1026367"/>
              <a:gd name="connsiteX6" fmla="*/ 2225352 w 2481944"/>
              <a:gd name="connsiteY6" fmla="*/ 384888 h 1026367"/>
              <a:gd name="connsiteX7" fmla="*/ 2225352 w 2481944"/>
              <a:gd name="connsiteY7" fmla="*/ 256592 h 1026367"/>
              <a:gd name="connsiteX8" fmla="*/ 2481944 w 2481944"/>
              <a:gd name="connsiteY8" fmla="*/ 513184 h 1026367"/>
              <a:gd name="connsiteX9" fmla="*/ 2225352 w 2481944"/>
              <a:gd name="connsiteY9" fmla="*/ 769775 h 1026367"/>
              <a:gd name="connsiteX10" fmla="*/ 2225352 w 2481944"/>
              <a:gd name="connsiteY10" fmla="*/ 641479 h 1026367"/>
              <a:gd name="connsiteX11" fmla="*/ 1931276 w 2481944"/>
              <a:gd name="connsiteY11" fmla="*/ 641479 h 1026367"/>
              <a:gd name="connsiteX12" fmla="*/ 1612693 w 2481944"/>
              <a:gd name="connsiteY12" fmla="*/ 641479 h 1026367"/>
              <a:gd name="connsiteX13" fmla="*/ 1612693 w 2481944"/>
              <a:gd name="connsiteY13" fmla="*/ 1026367 h 1026367"/>
              <a:gd name="connsiteX14" fmla="*/ 1075129 w 2481944"/>
              <a:gd name="connsiteY14" fmla="*/ 1026367 h 1026367"/>
              <a:gd name="connsiteX15" fmla="*/ 553691 w 2481944"/>
              <a:gd name="connsiteY15" fmla="*/ 1026367 h 1026367"/>
              <a:gd name="connsiteX16" fmla="*/ 0 w 2481944"/>
              <a:gd name="connsiteY16" fmla="*/ 1026367 h 1026367"/>
              <a:gd name="connsiteX17" fmla="*/ 0 w 2481944"/>
              <a:gd name="connsiteY17" fmla="*/ 513184 h 1026367"/>
              <a:gd name="connsiteX18" fmla="*/ 0 w 2481944"/>
              <a:gd name="connsiteY18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1944" h="1026367" extrusionOk="0">
                <a:moveTo>
                  <a:pt x="0" y="0"/>
                </a:moveTo>
                <a:cubicBezTo>
                  <a:pt x="200184" y="-51212"/>
                  <a:pt x="342214" y="2877"/>
                  <a:pt x="537564" y="0"/>
                </a:cubicBezTo>
                <a:cubicBezTo>
                  <a:pt x="732914" y="-2877"/>
                  <a:pt x="865888" y="44866"/>
                  <a:pt x="1026748" y="0"/>
                </a:cubicBezTo>
                <a:cubicBezTo>
                  <a:pt x="1187608" y="-44866"/>
                  <a:pt x="1328749" y="55012"/>
                  <a:pt x="1612693" y="0"/>
                </a:cubicBezTo>
                <a:cubicBezTo>
                  <a:pt x="1631477" y="87233"/>
                  <a:pt x="1580134" y="201522"/>
                  <a:pt x="1612693" y="384888"/>
                </a:cubicBezTo>
                <a:cubicBezTo>
                  <a:pt x="1699081" y="356688"/>
                  <a:pt x="1787479" y="403716"/>
                  <a:pt x="1900643" y="384888"/>
                </a:cubicBezTo>
                <a:cubicBezTo>
                  <a:pt x="2013807" y="366060"/>
                  <a:pt x="2080592" y="389209"/>
                  <a:pt x="2225352" y="384888"/>
                </a:cubicBezTo>
                <a:cubicBezTo>
                  <a:pt x="2219801" y="337732"/>
                  <a:pt x="2236008" y="307529"/>
                  <a:pt x="2225352" y="256592"/>
                </a:cubicBezTo>
                <a:cubicBezTo>
                  <a:pt x="2320384" y="332041"/>
                  <a:pt x="2393998" y="427331"/>
                  <a:pt x="2481944" y="513184"/>
                </a:cubicBezTo>
                <a:cubicBezTo>
                  <a:pt x="2432317" y="584374"/>
                  <a:pt x="2276587" y="678461"/>
                  <a:pt x="2225352" y="769775"/>
                </a:cubicBezTo>
                <a:cubicBezTo>
                  <a:pt x="2213792" y="710620"/>
                  <a:pt x="2225610" y="696254"/>
                  <a:pt x="2225352" y="641479"/>
                </a:cubicBezTo>
                <a:cubicBezTo>
                  <a:pt x="2099758" y="647935"/>
                  <a:pt x="2030899" y="619180"/>
                  <a:pt x="1931276" y="641479"/>
                </a:cubicBezTo>
                <a:cubicBezTo>
                  <a:pt x="1831653" y="663778"/>
                  <a:pt x="1750194" y="607171"/>
                  <a:pt x="1612693" y="641479"/>
                </a:cubicBezTo>
                <a:cubicBezTo>
                  <a:pt x="1623938" y="813132"/>
                  <a:pt x="1597320" y="856583"/>
                  <a:pt x="1612693" y="1026367"/>
                </a:cubicBezTo>
                <a:cubicBezTo>
                  <a:pt x="1414541" y="1028855"/>
                  <a:pt x="1207412" y="978012"/>
                  <a:pt x="1075129" y="1026367"/>
                </a:cubicBezTo>
                <a:cubicBezTo>
                  <a:pt x="942846" y="1074722"/>
                  <a:pt x="783342" y="1002470"/>
                  <a:pt x="553691" y="1026367"/>
                </a:cubicBezTo>
                <a:cubicBezTo>
                  <a:pt x="324040" y="1050264"/>
                  <a:pt x="225738" y="1015343"/>
                  <a:pt x="0" y="1026367"/>
                </a:cubicBezTo>
                <a:cubicBezTo>
                  <a:pt x="-22360" y="853453"/>
                  <a:pt x="22712" y="706590"/>
                  <a:pt x="0" y="513184"/>
                </a:cubicBezTo>
                <a:cubicBezTo>
                  <a:pt x="-22712" y="319778"/>
                  <a:pt x="19731" y="10597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122ABCC-AB33-8142-9E72-5AC648A6B3AA}"/>
              </a:ext>
            </a:extLst>
          </p:cNvPr>
          <p:cNvSpPr txBox="1"/>
          <p:nvPr/>
        </p:nvSpPr>
        <p:spPr>
          <a:xfrm>
            <a:off x="3209731" y="1007706"/>
            <a:ext cx="138717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600">
                <a:solidFill>
                  <a:schemeClr val="tx2"/>
                </a:solidFill>
                <a:latin typeface="Chalkduster" panose="03050602040202020205" pitchFamily="66" charset="77"/>
              </a:rPr>
              <a:t>Arbets-</a:t>
            </a:r>
          </a:p>
          <a:p>
            <a:r>
              <a:rPr lang="sv-SE" sz="1600">
                <a:solidFill>
                  <a:schemeClr val="tx2"/>
                </a:solidFill>
                <a:latin typeface="Chalkduster" panose="03050602040202020205" pitchFamily="66" charset="77"/>
              </a:rPr>
              <a:t>belastning</a:t>
            </a:r>
          </a:p>
        </p:txBody>
      </p:sp>
      <p:sp>
        <p:nvSpPr>
          <p:cNvPr id="12" name="Pratbubbla till höger 11">
            <a:extLst>
              <a:ext uri="{FF2B5EF4-FFF2-40B4-BE49-F238E27FC236}">
                <a16:creationId xmlns:a16="http://schemas.microsoft.com/office/drawing/2014/main" id="{7332F243-C0C4-7F4B-B38B-C8DDB471AC7D}"/>
              </a:ext>
            </a:extLst>
          </p:cNvPr>
          <p:cNvSpPr/>
          <p:nvPr/>
        </p:nvSpPr>
        <p:spPr>
          <a:xfrm rot="7197422">
            <a:off x="6168521" y="968705"/>
            <a:ext cx="2481944" cy="1026367"/>
          </a:xfrm>
          <a:custGeom>
            <a:avLst/>
            <a:gdLst>
              <a:gd name="connsiteX0" fmla="*/ 0 w 2481944"/>
              <a:gd name="connsiteY0" fmla="*/ 0 h 1026367"/>
              <a:gd name="connsiteX1" fmla="*/ 537564 w 2481944"/>
              <a:gd name="connsiteY1" fmla="*/ 0 h 1026367"/>
              <a:gd name="connsiteX2" fmla="*/ 1026748 w 2481944"/>
              <a:gd name="connsiteY2" fmla="*/ 0 h 1026367"/>
              <a:gd name="connsiteX3" fmla="*/ 1612693 w 2481944"/>
              <a:gd name="connsiteY3" fmla="*/ 0 h 1026367"/>
              <a:gd name="connsiteX4" fmla="*/ 1612693 w 2481944"/>
              <a:gd name="connsiteY4" fmla="*/ 384888 h 1026367"/>
              <a:gd name="connsiteX5" fmla="*/ 1900643 w 2481944"/>
              <a:gd name="connsiteY5" fmla="*/ 384888 h 1026367"/>
              <a:gd name="connsiteX6" fmla="*/ 2225352 w 2481944"/>
              <a:gd name="connsiteY6" fmla="*/ 384888 h 1026367"/>
              <a:gd name="connsiteX7" fmla="*/ 2225352 w 2481944"/>
              <a:gd name="connsiteY7" fmla="*/ 256592 h 1026367"/>
              <a:gd name="connsiteX8" fmla="*/ 2481944 w 2481944"/>
              <a:gd name="connsiteY8" fmla="*/ 513184 h 1026367"/>
              <a:gd name="connsiteX9" fmla="*/ 2225352 w 2481944"/>
              <a:gd name="connsiteY9" fmla="*/ 769775 h 1026367"/>
              <a:gd name="connsiteX10" fmla="*/ 2225352 w 2481944"/>
              <a:gd name="connsiteY10" fmla="*/ 641479 h 1026367"/>
              <a:gd name="connsiteX11" fmla="*/ 1931276 w 2481944"/>
              <a:gd name="connsiteY11" fmla="*/ 641479 h 1026367"/>
              <a:gd name="connsiteX12" fmla="*/ 1612693 w 2481944"/>
              <a:gd name="connsiteY12" fmla="*/ 641479 h 1026367"/>
              <a:gd name="connsiteX13" fmla="*/ 1612693 w 2481944"/>
              <a:gd name="connsiteY13" fmla="*/ 1026367 h 1026367"/>
              <a:gd name="connsiteX14" fmla="*/ 1075129 w 2481944"/>
              <a:gd name="connsiteY14" fmla="*/ 1026367 h 1026367"/>
              <a:gd name="connsiteX15" fmla="*/ 553691 w 2481944"/>
              <a:gd name="connsiteY15" fmla="*/ 1026367 h 1026367"/>
              <a:gd name="connsiteX16" fmla="*/ 0 w 2481944"/>
              <a:gd name="connsiteY16" fmla="*/ 1026367 h 1026367"/>
              <a:gd name="connsiteX17" fmla="*/ 0 w 2481944"/>
              <a:gd name="connsiteY17" fmla="*/ 513184 h 1026367"/>
              <a:gd name="connsiteX18" fmla="*/ 0 w 2481944"/>
              <a:gd name="connsiteY18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1944" h="1026367" extrusionOk="0">
                <a:moveTo>
                  <a:pt x="0" y="0"/>
                </a:moveTo>
                <a:cubicBezTo>
                  <a:pt x="200184" y="-51212"/>
                  <a:pt x="342214" y="2877"/>
                  <a:pt x="537564" y="0"/>
                </a:cubicBezTo>
                <a:cubicBezTo>
                  <a:pt x="732914" y="-2877"/>
                  <a:pt x="865888" y="44866"/>
                  <a:pt x="1026748" y="0"/>
                </a:cubicBezTo>
                <a:cubicBezTo>
                  <a:pt x="1187608" y="-44866"/>
                  <a:pt x="1328749" y="55012"/>
                  <a:pt x="1612693" y="0"/>
                </a:cubicBezTo>
                <a:cubicBezTo>
                  <a:pt x="1631477" y="87233"/>
                  <a:pt x="1580134" y="201522"/>
                  <a:pt x="1612693" y="384888"/>
                </a:cubicBezTo>
                <a:cubicBezTo>
                  <a:pt x="1699081" y="356688"/>
                  <a:pt x="1787479" y="403716"/>
                  <a:pt x="1900643" y="384888"/>
                </a:cubicBezTo>
                <a:cubicBezTo>
                  <a:pt x="2013807" y="366060"/>
                  <a:pt x="2080592" y="389209"/>
                  <a:pt x="2225352" y="384888"/>
                </a:cubicBezTo>
                <a:cubicBezTo>
                  <a:pt x="2219801" y="337732"/>
                  <a:pt x="2236008" y="307529"/>
                  <a:pt x="2225352" y="256592"/>
                </a:cubicBezTo>
                <a:cubicBezTo>
                  <a:pt x="2320384" y="332041"/>
                  <a:pt x="2393998" y="427331"/>
                  <a:pt x="2481944" y="513184"/>
                </a:cubicBezTo>
                <a:cubicBezTo>
                  <a:pt x="2432317" y="584374"/>
                  <a:pt x="2276587" y="678461"/>
                  <a:pt x="2225352" y="769775"/>
                </a:cubicBezTo>
                <a:cubicBezTo>
                  <a:pt x="2213792" y="710620"/>
                  <a:pt x="2225610" y="696254"/>
                  <a:pt x="2225352" y="641479"/>
                </a:cubicBezTo>
                <a:cubicBezTo>
                  <a:pt x="2099758" y="647935"/>
                  <a:pt x="2030899" y="619180"/>
                  <a:pt x="1931276" y="641479"/>
                </a:cubicBezTo>
                <a:cubicBezTo>
                  <a:pt x="1831653" y="663778"/>
                  <a:pt x="1750194" y="607171"/>
                  <a:pt x="1612693" y="641479"/>
                </a:cubicBezTo>
                <a:cubicBezTo>
                  <a:pt x="1623938" y="813132"/>
                  <a:pt x="1597320" y="856583"/>
                  <a:pt x="1612693" y="1026367"/>
                </a:cubicBezTo>
                <a:cubicBezTo>
                  <a:pt x="1414541" y="1028855"/>
                  <a:pt x="1207412" y="978012"/>
                  <a:pt x="1075129" y="1026367"/>
                </a:cubicBezTo>
                <a:cubicBezTo>
                  <a:pt x="942846" y="1074722"/>
                  <a:pt x="783342" y="1002470"/>
                  <a:pt x="553691" y="1026367"/>
                </a:cubicBezTo>
                <a:cubicBezTo>
                  <a:pt x="324040" y="1050264"/>
                  <a:pt x="225738" y="1015343"/>
                  <a:pt x="0" y="1026367"/>
                </a:cubicBezTo>
                <a:cubicBezTo>
                  <a:pt x="-22360" y="853453"/>
                  <a:pt x="22712" y="706590"/>
                  <a:pt x="0" y="513184"/>
                </a:cubicBezTo>
                <a:cubicBezTo>
                  <a:pt x="-22712" y="319778"/>
                  <a:pt x="19731" y="10597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  <a:latin typeface="Chalkduster" panose="03050602040202020205" pitchFamily="66" charset="77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D7B7B9D-9528-F743-8821-20F7BC953126}"/>
              </a:ext>
            </a:extLst>
          </p:cNvPr>
          <p:cNvSpPr txBox="1"/>
          <p:nvPr/>
        </p:nvSpPr>
        <p:spPr>
          <a:xfrm>
            <a:off x="7129863" y="781833"/>
            <a:ext cx="129824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Hus och </a:t>
            </a:r>
          </a:p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hem</a:t>
            </a:r>
          </a:p>
        </p:txBody>
      </p:sp>
      <p:sp>
        <p:nvSpPr>
          <p:cNvPr id="14" name="Pratbubbla till höger 13">
            <a:extLst>
              <a:ext uri="{FF2B5EF4-FFF2-40B4-BE49-F238E27FC236}">
                <a16:creationId xmlns:a16="http://schemas.microsoft.com/office/drawing/2014/main" id="{B56EB490-2363-7944-9AD9-6E1437C5E190}"/>
              </a:ext>
            </a:extLst>
          </p:cNvPr>
          <p:cNvSpPr/>
          <p:nvPr/>
        </p:nvSpPr>
        <p:spPr>
          <a:xfrm rot="18920516">
            <a:off x="1916095" y="4718646"/>
            <a:ext cx="2683268" cy="1306950"/>
          </a:xfrm>
          <a:custGeom>
            <a:avLst/>
            <a:gdLst>
              <a:gd name="connsiteX0" fmla="*/ 0 w 2683268"/>
              <a:gd name="connsiteY0" fmla="*/ 0 h 1306950"/>
              <a:gd name="connsiteX1" fmla="*/ 581169 w 2683268"/>
              <a:gd name="connsiteY1" fmla="*/ 0 h 1306950"/>
              <a:gd name="connsiteX2" fmla="*/ 1110033 w 2683268"/>
              <a:gd name="connsiteY2" fmla="*/ 0 h 1306950"/>
              <a:gd name="connsiteX3" fmla="*/ 1743507 w 2683268"/>
              <a:gd name="connsiteY3" fmla="*/ 0 h 1306950"/>
              <a:gd name="connsiteX4" fmla="*/ 1743507 w 2683268"/>
              <a:gd name="connsiteY4" fmla="*/ 490106 h 1306950"/>
              <a:gd name="connsiteX5" fmla="*/ 2031628 w 2683268"/>
              <a:gd name="connsiteY5" fmla="*/ 490106 h 1306950"/>
              <a:gd name="connsiteX6" fmla="*/ 2356531 w 2683268"/>
              <a:gd name="connsiteY6" fmla="*/ 490106 h 1306950"/>
              <a:gd name="connsiteX7" fmla="*/ 2356531 w 2683268"/>
              <a:gd name="connsiteY7" fmla="*/ 326738 h 1306950"/>
              <a:gd name="connsiteX8" fmla="*/ 2683268 w 2683268"/>
              <a:gd name="connsiteY8" fmla="*/ 653475 h 1306950"/>
              <a:gd name="connsiteX9" fmla="*/ 2356531 w 2683268"/>
              <a:gd name="connsiteY9" fmla="*/ 980213 h 1306950"/>
              <a:gd name="connsiteX10" fmla="*/ 2356531 w 2683268"/>
              <a:gd name="connsiteY10" fmla="*/ 816844 h 1306950"/>
              <a:gd name="connsiteX11" fmla="*/ 2062279 w 2683268"/>
              <a:gd name="connsiteY11" fmla="*/ 816844 h 1306950"/>
              <a:gd name="connsiteX12" fmla="*/ 1743507 w 2683268"/>
              <a:gd name="connsiteY12" fmla="*/ 816844 h 1306950"/>
              <a:gd name="connsiteX13" fmla="*/ 1743507 w 2683268"/>
              <a:gd name="connsiteY13" fmla="*/ 1306950 h 1306950"/>
              <a:gd name="connsiteX14" fmla="*/ 1162338 w 2683268"/>
              <a:gd name="connsiteY14" fmla="*/ 1306950 h 1306950"/>
              <a:gd name="connsiteX15" fmla="*/ 598604 w 2683268"/>
              <a:gd name="connsiteY15" fmla="*/ 1306950 h 1306950"/>
              <a:gd name="connsiteX16" fmla="*/ 0 w 2683268"/>
              <a:gd name="connsiteY16" fmla="*/ 1306950 h 1306950"/>
              <a:gd name="connsiteX17" fmla="*/ 0 w 2683268"/>
              <a:gd name="connsiteY17" fmla="*/ 871300 h 1306950"/>
              <a:gd name="connsiteX18" fmla="*/ 0 w 2683268"/>
              <a:gd name="connsiteY18" fmla="*/ 435650 h 1306950"/>
              <a:gd name="connsiteX19" fmla="*/ 0 w 2683268"/>
              <a:gd name="connsiteY19" fmla="*/ 0 h 130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3268" h="1306950" extrusionOk="0">
                <a:moveTo>
                  <a:pt x="0" y="0"/>
                </a:moveTo>
                <a:cubicBezTo>
                  <a:pt x="228900" y="-46117"/>
                  <a:pt x="386653" y="55113"/>
                  <a:pt x="581169" y="0"/>
                </a:cubicBezTo>
                <a:cubicBezTo>
                  <a:pt x="775685" y="-55113"/>
                  <a:pt x="912726" y="14726"/>
                  <a:pt x="1110033" y="0"/>
                </a:cubicBezTo>
                <a:cubicBezTo>
                  <a:pt x="1307340" y="-14726"/>
                  <a:pt x="1504878" y="54301"/>
                  <a:pt x="1743507" y="0"/>
                </a:cubicBezTo>
                <a:cubicBezTo>
                  <a:pt x="1748662" y="156904"/>
                  <a:pt x="1740160" y="268103"/>
                  <a:pt x="1743507" y="490106"/>
                </a:cubicBezTo>
                <a:cubicBezTo>
                  <a:pt x="1859212" y="470454"/>
                  <a:pt x="1896801" y="514905"/>
                  <a:pt x="2031628" y="490106"/>
                </a:cubicBezTo>
                <a:cubicBezTo>
                  <a:pt x="2166455" y="465307"/>
                  <a:pt x="2228290" y="518000"/>
                  <a:pt x="2356531" y="490106"/>
                </a:cubicBezTo>
                <a:cubicBezTo>
                  <a:pt x="2343696" y="415208"/>
                  <a:pt x="2367251" y="395445"/>
                  <a:pt x="2356531" y="326738"/>
                </a:cubicBezTo>
                <a:cubicBezTo>
                  <a:pt x="2484923" y="432429"/>
                  <a:pt x="2506419" y="547717"/>
                  <a:pt x="2683268" y="653475"/>
                </a:cubicBezTo>
                <a:cubicBezTo>
                  <a:pt x="2620248" y="740522"/>
                  <a:pt x="2469216" y="796299"/>
                  <a:pt x="2356531" y="980213"/>
                </a:cubicBezTo>
                <a:cubicBezTo>
                  <a:pt x="2347632" y="945467"/>
                  <a:pt x="2358686" y="880900"/>
                  <a:pt x="2356531" y="816844"/>
                </a:cubicBezTo>
                <a:cubicBezTo>
                  <a:pt x="2214680" y="834675"/>
                  <a:pt x="2138428" y="801193"/>
                  <a:pt x="2062279" y="816844"/>
                </a:cubicBezTo>
                <a:cubicBezTo>
                  <a:pt x="1986130" y="832495"/>
                  <a:pt x="1901260" y="805602"/>
                  <a:pt x="1743507" y="816844"/>
                </a:cubicBezTo>
                <a:cubicBezTo>
                  <a:pt x="1771447" y="1041685"/>
                  <a:pt x="1689836" y="1176663"/>
                  <a:pt x="1743507" y="1306950"/>
                </a:cubicBezTo>
                <a:cubicBezTo>
                  <a:pt x="1481686" y="1368971"/>
                  <a:pt x="1388841" y="1282740"/>
                  <a:pt x="1162338" y="1306950"/>
                </a:cubicBezTo>
                <a:cubicBezTo>
                  <a:pt x="935835" y="1331160"/>
                  <a:pt x="769705" y="1252298"/>
                  <a:pt x="598604" y="1306950"/>
                </a:cubicBezTo>
                <a:cubicBezTo>
                  <a:pt x="427503" y="1361602"/>
                  <a:pt x="157776" y="1268598"/>
                  <a:pt x="0" y="1306950"/>
                </a:cubicBezTo>
                <a:cubicBezTo>
                  <a:pt x="-40702" y="1155723"/>
                  <a:pt x="38043" y="1069432"/>
                  <a:pt x="0" y="871300"/>
                </a:cubicBezTo>
                <a:cubicBezTo>
                  <a:pt x="-38043" y="673168"/>
                  <a:pt x="21183" y="591427"/>
                  <a:pt x="0" y="435650"/>
                </a:cubicBezTo>
                <a:cubicBezTo>
                  <a:pt x="-21183" y="279873"/>
                  <a:pt x="7717" y="19584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F89A000-A21C-8046-8F88-BA83E125D2D7}"/>
              </a:ext>
            </a:extLst>
          </p:cNvPr>
          <p:cNvSpPr txBox="1"/>
          <p:nvPr/>
        </p:nvSpPr>
        <p:spPr>
          <a:xfrm>
            <a:off x="4810979" y="5775068"/>
            <a:ext cx="7954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Våld</a:t>
            </a:r>
          </a:p>
        </p:txBody>
      </p:sp>
      <p:sp>
        <p:nvSpPr>
          <p:cNvPr id="16" name="Pratbubbla till höger 15">
            <a:extLst>
              <a:ext uri="{FF2B5EF4-FFF2-40B4-BE49-F238E27FC236}">
                <a16:creationId xmlns:a16="http://schemas.microsoft.com/office/drawing/2014/main" id="{AABFDFDB-2793-5043-96FE-E90270965F55}"/>
              </a:ext>
            </a:extLst>
          </p:cNvPr>
          <p:cNvSpPr/>
          <p:nvPr/>
        </p:nvSpPr>
        <p:spPr>
          <a:xfrm rot="13237351">
            <a:off x="7717067" y="4491278"/>
            <a:ext cx="2772360" cy="1336072"/>
          </a:xfrm>
          <a:custGeom>
            <a:avLst/>
            <a:gdLst>
              <a:gd name="connsiteX0" fmla="*/ 0 w 2772360"/>
              <a:gd name="connsiteY0" fmla="*/ 0 h 1336072"/>
              <a:gd name="connsiteX1" fmla="*/ 450349 w 2772360"/>
              <a:gd name="connsiteY1" fmla="*/ 0 h 1336072"/>
              <a:gd name="connsiteX2" fmla="*/ 846656 w 2772360"/>
              <a:gd name="connsiteY2" fmla="*/ 0 h 1336072"/>
              <a:gd name="connsiteX3" fmla="*/ 1297005 w 2772360"/>
              <a:gd name="connsiteY3" fmla="*/ 0 h 1336072"/>
              <a:gd name="connsiteX4" fmla="*/ 1801396 w 2772360"/>
              <a:gd name="connsiteY4" fmla="*/ 0 h 1336072"/>
              <a:gd name="connsiteX5" fmla="*/ 1801396 w 2772360"/>
              <a:gd name="connsiteY5" fmla="*/ 501027 h 1336072"/>
              <a:gd name="connsiteX6" fmla="*/ 2107130 w 2772360"/>
              <a:gd name="connsiteY6" fmla="*/ 501027 h 1336072"/>
              <a:gd name="connsiteX7" fmla="*/ 2438342 w 2772360"/>
              <a:gd name="connsiteY7" fmla="*/ 501027 h 1336072"/>
              <a:gd name="connsiteX8" fmla="*/ 2438342 w 2772360"/>
              <a:gd name="connsiteY8" fmla="*/ 334018 h 1336072"/>
              <a:gd name="connsiteX9" fmla="*/ 2772360 w 2772360"/>
              <a:gd name="connsiteY9" fmla="*/ 668036 h 1336072"/>
              <a:gd name="connsiteX10" fmla="*/ 2438342 w 2772360"/>
              <a:gd name="connsiteY10" fmla="*/ 1002054 h 1336072"/>
              <a:gd name="connsiteX11" fmla="*/ 2438342 w 2772360"/>
              <a:gd name="connsiteY11" fmla="*/ 835045 h 1336072"/>
              <a:gd name="connsiteX12" fmla="*/ 2132608 w 2772360"/>
              <a:gd name="connsiteY12" fmla="*/ 835045 h 1336072"/>
              <a:gd name="connsiteX13" fmla="*/ 1801396 w 2772360"/>
              <a:gd name="connsiteY13" fmla="*/ 835045 h 1336072"/>
              <a:gd name="connsiteX14" fmla="*/ 1801396 w 2772360"/>
              <a:gd name="connsiteY14" fmla="*/ 1336072 h 1336072"/>
              <a:gd name="connsiteX15" fmla="*/ 1369061 w 2772360"/>
              <a:gd name="connsiteY15" fmla="*/ 1336072 h 1336072"/>
              <a:gd name="connsiteX16" fmla="*/ 954740 w 2772360"/>
              <a:gd name="connsiteY16" fmla="*/ 1336072 h 1336072"/>
              <a:gd name="connsiteX17" fmla="*/ 504391 w 2772360"/>
              <a:gd name="connsiteY17" fmla="*/ 1336072 h 1336072"/>
              <a:gd name="connsiteX18" fmla="*/ 0 w 2772360"/>
              <a:gd name="connsiteY18" fmla="*/ 1336072 h 1336072"/>
              <a:gd name="connsiteX19" fmla="*/ 0 w 2772360"/>
              <a:gd name="connsiteY19" fmla="*/ 930797 h 1336072"/>
              <a:gd name="connsiteX20" fmla="*/ 0 w 2772360"/>
              <a:gd name="connsiteY20" fmla="*/ 525522 h 1336072"/>
              <a:gd name="connsiteX21" fmla="*/ 0 w 2772360"/>
              <a:gd name="connsiteY21" fmla="*/ 0 h 133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2360" h="1336072" extrusionOk="0">
                <a:moveTo>
                  <a:pt x="0" y="0"/>
                </a:moveTo>
                <a:cubicBezTo>
                  <a:pt x="99940" y="-41807"/>
                  <a:pt x="307697" y="46671"/>
                  <a:pt x="450349" y="0"/>
                </a:cubicBezTo>
                <a:cubicBezTo>
                  <a:pt x="593001" y="-46671"/>
                  <a:pt x="760896" y="10942"/>
                  <a:pt x="846656" y="0"/>
                </a:cubicBezTo>
                <a:cubicBezTo>
                  <a:pt x="932416" y="-10942"/>
                  <a:pt x="1147533" y="46577"/>
                  <a:pt x="1297005" y="0"/>
                </a:cubicBezTo>
                <a:cubicBezTo>
                  <a:pt x="1446477" y="-46577"/>
                  <a:pt x="1686427" y="4480"/>
                  <a:pt x="1801396" y="0"/>
                </a:cubicBezTo>
                <a:cubicBezTo>
                  <a:pt x="1827618" y="151118"/>
                  <a:pt x="1748191" y="278563"/>
                  <a:pt x="1801396" y="501027"/>
                </a:cubicBezTo>
                <a:cubicBezTo>
                  <a:pt x="1930745" y="491305"/>
                  <a:pt x="1982389" y="529221"/>
                  <a:pt x="2107130" y="501027"/>
                </a:cubicBezTo>
                <a:cubicBezTo>
                  <a:pt x="2231871" y="472833"/>
                  <a:pt x="2287159" y="505005"/>
                  <a:pt x="2438342" y="501027"/>
                </a:cubicBezTo>
                <a:cubicBezTo>
                  <a:pt x="2427167" y="428328"/>
                  <a:pt x="2444257" y="374950"/>
                  <a:pt x="2438342" y="334018"/>
                </a:cubicBezTo>
                <a:cubicBezTo>
                  <a:pt x="2585543" y="460912"/>
                  <a:pt x="2639454" y="614801"/>
                  <a:pt x="2772360" y="668036"/>
                </a:cubicBezTo>
                <a:cubicBezTo>
                  <a:pt x="2679915" y="780125"/>
                  <a:pt x="2582743" y="843939"/>
                  <a:pt x="2438342" y="1002054"/>
                </a:cubicBezTo>
                <a:cubicBezTo>
                  <a:pt x="2431852" y="945636"/>
                  <a:pt x="2457143" y="879393"/>
                  <a:pt x="2438342" y="835045"/>
                </a:cubicBezTo>
                <a:cubicBezTo>
                  <a:pt x="2310311" y="865281"/>
                  <a:pt x="2252357" y="827356"/>
                  <a:pt x="2132608" y="835045"/>
                </a:cubicBezTo>
                <a:cubicBezTo>
                  <a:pt x="2012859" y="842734"/>
                  <a:pt x="1871106" y="818056"/>
                  <a:pt x="1801396" y="835045"/>
                </a:cubicBezTo>
                <a:cubicBezTo>
                  <a:pt x="1823839" y="1034584"/>
                  <a:pt x="1769176" y="1110309"/>
                  <a:pt x="1801396" y="1336072"/>
                </a:cubicBezTo>
                <a:cubicBezTo>
                  <a:pt x="1587854" y="1378390"/>
                  <a:pt x="1561281" y="1301409"/>
                  <a:pt x="1369061" y="1336072"/>
                </a:cubicBezTo>
                <a:cubicBezTo>
                  <a:pt x="1176841" y="1370735"/>
                  <a:pt x="1120257" y="1286772"/>
                  <a:pt x="954740" y="1336072"/>
                </a:cubicBezTo>
                <a:cubicBezTo>
                  <a:pt x="789223" y="1385372"/>
                  <a:pt x="605236" y="1297987"/>
                  <a:pt x="504391" y="1336072"/>
                </a:cubicBezTo>
                <a:cubicBezTo>
                  <a:pt x="403546" y="1374157"/>
                  <a:pt x="163990" y="1322786"/>
                  <a:pt x="0" y="1336072"/>
                </a:cubicBezTo>
                <a:cubicBezTo>
                  <a:pt x="-46880" y="1223916"/>
                  <a:pt x="32122" y="1093266"/>
                  <a:pt x="0" y="930797"/>
                </a:cubicBezTo>
                <a:cubicBezTo>
                  <a:pt x="-32122" y="768329"/>
                  <a:pt x="17745" y="718391"/>
                  <a:pt x="0" y="525522"/>
                </a:cubicBezTo>
                <a:cubicBezTo>
                  <a:pt x="-17745" y="332653"/>
                  <a:pt x="47880" y="22626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  <a:latin typeface="Chalkduster" panose="03050602040202020205" pitchFamily="66" charset="77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BD291E5-4029-3945-9D53-A147DBE685D1}"/>
              </a:ext>
            </a:extLst>
          </p:cNvPr>
          <p:cNvSpPr txBox="1"/>
          <p:nvPr/>
        </p:nvSpPr>
        <p:spPr>
          <a:xfrm>
            <a:off x="8408578" y="5238369"/>
            <a:ext cx="20793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Förväntningar</a:t>
            </a:r>
          </a:p>
        </p:txBody>
      </p:sp>
      <p:sp>
        <p:nvSpPr>
          <p:cNvPr id="17" name="Pratbubbla till höger 16">
            <a:extLst>
              <a:ext uri="{FF2B5EF4-FFF2-40B4-BE49-F238E27FC236}">
                <a16:creationId xmlns:a16="http://schemas.microsoft.com/office/drawing/2014/main" id="{25928D7B-781C-4A4E-8461-2813D2DC8163}"/>
              </a:ext>
            </a:extLst>
          </p:cNvPr>
          <p:cNvSpPr/>
          <p:nvPr/>
        </p:nvSpPr>
        <p:spPr>
          <a:xfrm rot="16823247">
            <a:off x="4274709" y="5124018"/>
            <a:ext cx="1938850" cy="1026367"/>
          </a:xfrm>
          <a:custGeom>
            <a:avLst/>
            <a:gdLst>
              <a:gd name="connsiteX0" fmla="*/ 0 w 1938850"/>
              <a:gd name="connsiteY0" fmla="*/ 0 h 1026367"/>
              <a:gd name="connsiteX1" fmla="*/ 419936 w 1938850"/>
              <a:gd name="connsiteY1" fmla="*/ 0 h 1026367"/>
              <a:gd name="connsiteX2" fmla="*/ 802077 w 1938850"/>
              <a:gd name="connsiteY2" fmla="*/ 0 h 1026367"/>
              <a:gd name="connsiteX3" fmla="*/ 1259807 w 1938850"/>
              <a:gd name="connsiteY3" fmla="*/ 0 h 1026367"/>
              <a:gd name="connsiteX4" fmla="*/ 1259807 w 1938850"/>
              <a:gd name="connsiteY4" fmla="*/ 384888 h 1026367"/>
              <a:gd name="connsiteX5" fmla="*/ 1682258 w 1938850"/>
              <a:gd name="connsiteY5" fmla="*/ 384888 h 1026367"/>
              <a:gd name="connsiteX6" fmla="*/ 1682258 w 1938850"/>
              <a:gd name="connsiteY6" fmla="*/ 256592 h 1026367"/>
              <a:gd name="connsiteX7" fmla="*/ 1938850 w 1938850"/>
              <a:gd name="connsiteY7" fmla="*/ 513184 h 1026367"/>
              <a:gd name="connsiteX8" fmla="*/ 1682258 w 1938850"/>
              <a:gd name="connsiteY8" fmla="*/ 769775 h 1026367"/>
              <a:gd name="connsiteX9" fmla="*/ 1682258 w 1938850"/>
              <a:gd name="connsiteY9" fmla="*/ 641479 h 1026367"/>
              <a:gd name="connsiteX10" fmla="*/ 1259807 w 1938850"/>
              <a:gd name="connsiteY10" fmla="*/ 641479 h 1026367"/>
              <a:gd name="connsiteX11" fmla="*/ 1259807 w 1938850"/>
              <a:gd name="connsiteY11" fmla="*/ 1026367 h 1026367"/>
              <a:gd name="connsiteX12" fmla="*/ 852469 w 1938850"/>
              <a:gd name="connsiteY12" fmla="*/ 1026367 h 1026367"/>
              <a:gd name="connsiteX13" fmla="*/ 470328 w 1938850"/>
              <a:gd name="connsiteY13" fmla="*/ 1026367 h 1026367"/>
              <a:gd name="connsiteX14" fmla="*/ 0 w 1938850"/>
              <a:gd name="connsiteY14" fmla="*/ 1026367 h 1026367"/>
              <a:gd name="connsiteX15" fmla="*/ 0 w 1938850"/>
              <a:gd name="connsiteY15" fmla="*/ 523447 h 1026367"/>
              <a:gd name="connsiteX16" fmla="*/ 0 w 1938850"/>
              <a:gd name="connsiteY16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8850" h="1026367" extrusionOk="0">
                <a:moveTo>
                  <a:pt x="0" y="0"/>
                </a:moveTo>
                <a:cubicBezTo>
                  <a:pt x="104987" y="-14332"/>
                  <a:pt x="237813" y="4276"/>
                  <a:pt x="419936" y="0"/>
                </a:cubicBezTo>
                <a:cubicBezTo>
                  <a:pt x="602059" y="-4276"/>
                  <a:pt x="664419" y="16735"/>
                  <a:pt x="802077" y="0"/>
                </a:cubicBezTo>
                <a:cubicBezTo>
                  <a:pt x="939735" y="-16735"/>
                  <a:pt x="1039164" y="35770"/>
                  <a:pt x="1259807" y="0"/>
                </a:cubicBezTo>
                <a:cubicBezTo>
                  <a:pt x="1278591" y="87233"/>
                  <a:pt x="1227248" y="201522"/>
                  <a:pt x="1259807" y="384888"/>
                </a:cubicBezTo>
                <a:cubicBezTo>
                  <a:pt x="1395712" y="376613"/>
                  <a:pt x="1549001" y="418787"/>
                  <a:pt x="1682258" y="384888"/>
                </a:cubicBezTo>
                <a:cubicBezTo>
                  <a:pt x="1679454" y="338838"/>
                  <a:pt x="1689906" y="319586"/>
                  <a:pt x="1682258" y="256592"/>
                </a:cubicBezTo>
                <a:cubicBezTo>
                  <a:pt x="1802587" y="324632"/>
                  <a:pt x="1807059" y="429275"/>
                  <a:pt x="1938850" y="513184"/>
                </a:cubicBezTo>
                <a:cubicBezTo>
                  <a:pt x="1866967" y="636997"/>
                  <a:pt x="1794043" y="645042"/>
                  <a:pt x="1682258" y="769775"/>
                </a:cubicBezTo>
                <a:cubicBezTo>
                  <a:pt x="1675208" y="711880"/>
                  <a:pt x="1697339" y="689111"/>
                  <a:pt x="1682258" y="641479"/>
                </a:cubicBezTo>
                <a:cubicBezTo>
                  <a:pt x="1578034" y="684523"/>
                  <a:pt x="1438119" y="602453"/>
                  <a:pt x="1259807" y="641479"/>
                </a:cubicBezTo>
                <a:cubicBezTo>
                  <a:pt x="1286996" y="833550"/>
                  <a:pt x="1221077" y="853912"/>
                  <a:pt x="1259807" y="1026367"/>
                </a:cubicBezTo>
                <a:cubicBezTo>
                  <a:pt x="1070444" y="1026903"/>
                  <a:pt x="1020767" y="982740"/>
                  <a:pt x="852469" y="1026367"/>
                </a:cubicBezTo>
                <a:cubicBezTo>
                  <a:pt x="684171" y="1069994"/>
                  <a:pt x="643924" y="987704"/>
                  <a:pt x="470328" y="1026367"/>
                </a:cubicBezTo>
                <a:cubicBezTo>
                  <a:pt x="296732" y="1065030"/>
                  <a:pt x="113644" y="1018157"/>
                  <a:pt x="0" y="1026367"/>
                </a:cubicBezTo>
                <a:cubicBezTo>
                  <a:pt x="-30465" y="859044"/>
                  <a:pt x="2455" y="705759"/>
                  <a:pt x="0" y="523447"/>
                </a:cubicBezTo>
                <a:cubicBezTo>
                  <a:pt x="-2455" y="341135"/>
                  <a:pt x="62155" y="20979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D63E0F3-15E5-9E48-97F3-C1A69548FF88}"/>
              </a:ext>
            </a:extLst>
          </p:cNvPr>
          <p:cNvSpPr txBox="1"/>
          <p:nvPr/>
        </p:nvSpPr>
        <p:spPr>
          <a:xfrm>
            <a:off x="2068447" y="5544333"/>
            <a:ext cx="16757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Sömnlöshet</a:t>
            </a:r>
          </a:p>
        </p:txBody>
      </p:sp>
      <p:sp>
        <p:nvSpPr>
          <p:cNvPr id="18" name="Pratbubbla till höger 17">
            <a:extLst>
              <a:ext uri="{FF2B5EF4-FFF2-40B4-BE49-F238E27FC236}">
                <a16:creationId xmlns:a16="http://schemas.microsoft.com/office/drawing/2014/main" id="{2E447B06-840C-3D47-BA7B-6C129144B9AD}"/>
              </a:ext>
            </a:extLst>
          </p:cNvPr>
          <p:cNvSpPr/>
          <p:nvPr/>
        </p:nvSpPr>
        <p:spPr>
          <a:xfrm rot="5232219">
            <a:off x="4877386" y="1001917"/>
            <a:ext cx="1938850" cy="1026367"/>
          </a:xfrm>
          <a:custGeom>
            <a:avLst/>
            <a:gdLst>
              <a:gd name="connsiteX0" fmla="*/ 0 w 1938850"/>
              <a:gd name="connsiteY0" fmla="*/ 0 h 1026367"/>
              <a:gd name="connsiteX1" fmla="*/ 419936 w 1938850"/>
              <a:gd name="connsiteY1" fmla="*/ 0 h 1026367"/>
              <a:gd name="connsiteX2" fmla="*/ 802077 w 1938850"/>
              <a:gd name="connsiteY2" fmla="*/ 0 h 1026367"/>
              <a:gd name="connsiteX3" fmla="*/ 1259807 w 1938850"/>
              <a:gd name="connsiteY3" fmla="*/ 0 h 1026367"/>
              <a:gd name="connsiteX4" fmla="*/ 1259807 w 1938850"/>
              <a:gd name="connsiteY4" fmla="*/ 384888 h 1026367"/>
              <a:gd name="connsiteX5" fmla="*/ 1682258 w 1938850"/>
              <a:gd name="connsiteY5" fmla="*/ 384888 h 1026367"/>
              <a:gd name="connsiteX6" fmla="*/ 1682258 w 1938850"/>
              <a:gd name="connsiteY6" fmla="*/ 256592 h 1026367"/>
              <a:gd name="connsiteX7" fmla="*/ 1938850 w 1938850"/>
              <a:gd name="connsiteY7" fmla="*/ 513184 h 1026367"/>
              <a:gd name="connsiteX8" fmla="*/ 1682258 w 1938850"/>
              <a:gd name="connsiteY8" fmla="*/ 769775 h 1026367"/>
              <a:gd name="connsiteX9" fmla="*/ 1682258 w 1938850"/>
              <a:gd name="connsiteY9" fmla="*/ 641479 h 1026367"/>
              <a:gd name="connsiteX10" fmla="*/ 1259807 w 1938850"/>
              <a:gd name="connsiteY10" fmla="*/ 641479 h 1026367"/>
              <a:gd name="connsiteX11" fmla="*/ 1259807 w 1938850"/>
              <a:gd name="connsiteY11" fmla="*/ 1026367 h 1026367"/>
              <a:gd name="connsiteX12" fmla="*/ 852469 w 1938850"/>
              <a:gd name="connsiteY12" fmla="*/ 1026367 h 1026367"/>
              <a:gd name="connsiteX13" fmla="*/ 470328 w 1938850"/>
              <a:gd name="connsiteY13" fmla="*/ 1026367 h 1026367"/>
              <a:gd name="connsiteX14" fmla="*/ 0 w 1938850"/>
              <a:gd name="connsiteY14" fmla="*/ 1026367 h 1026367"/>
              <a:gd name="connsiteX15" fmla="*/ 0 w 1938850"/>
              <a:gd name="connsiteY15" fmla="*/ 523447 h 1026367"/>
              <a:gd name="connsiteX16" fmla="*/ 0 w 1938850"/>
              <a:gd name="connsiteY16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8850" h="1026367" extrusionOk="0">
                <a:moveTo>
                  <a:pt x="0" y="0"/>
                </a:moveTo>
                <a:cubicBezTo>
                  <a:pt x="104987" y="-14332"/>
                  <a:pt x="237813" y="4276"/>
                  <a:pt x="419936" y="0"/>
                </a:cubicBezTo>
                <a:cubicBezTo>
                  <a:pt x="602059" y="-4276"/>
                  <a:pt x="664419" y="16735"/>
                  <a:pt x="802077" y="0"/>
                </a:cubicBezTo>
                <a:cubicBezTo>
                  <a:pt x="939735" y="-16735"/>
                  <a:pt x="1039164" y="35770"/>
                  <a:pt x="1259807" y="0"/>
                </a:cubicBezTo>
                <a:cubicBezTo>
                  <a:pt x="1278591" y="87233"/>
                  <a:pt x="1227248" y="201522"/>
                  <a:pt x="1259807" y="384888"/>
                </a:cubicBezTo>
                <a:cubicBezTo>
                  <a:pt x="1395712" y="376613"/>
                  <a:pt x="1549001" y="418787"/>
                  <a:pt x="1682258" y="384888"/>
                </a:cubicBezTo>
                <a:cubicBezTo>
                  <a:pt x="1679454" y="338838"/>
                  <a:pt x="1689906" y="319586"/>
                  <a:pt x="1682258" y="256592"/>
                </a:cubicBezTo>
                <a:cubicBezTo>
                  <a:pt x="1802587" y="324632"/>
                  <a:pt x="1807059" y="429275"/>
                  <a:pt x="1938850" y="513184"/>
                </a:cubicBezTo>
                <a:cubicBezTo>
                  <a:pt x="1866967" y="636997"/>
                  <a:pt x="1794043" y="645042"/>
                  <a:pt x="1682258" y="769775"/>
                </a:cubicBezTo>
                <a:cubicBezTo>
                  <a:pt x="1675208" y="711880"/>
                  <a:pt x="1697339" y="689111"/>
                  <a:pt x="1682258" y="641479"/>
                </a:cubicBezTo>
                <a:cubicBezTo>
                  <a:pt x="1578034" y="684523"/>
                  <a:pt x="1438119" y="602453"/>
                  <a:pt x="1259807" y="641479"/>
                </a:cubicBezTo>
                <a:cubicBezTo>
                  <a:pt x="1286996" y="833550"/>
                  <a:pt x="1221077" y="853912"/>
                  <a:pt x="1259807" y="1026367"/>
                </a:cubicBezTo>
                <a:cubicBezTo>
                  <a:pt x="1070444" y="1026903"/>
                  <a:pt x="1020767" y="982740"/>
                  <a:pt x="852469" y="1026367"/>
                </a:cubicBezTo>
                <a:cubicBezTo>
                  <a:pt x="684171" y="1069994"/>
                  <a:pt x="643924" y="987704"/>
                  <a:pt x="470328" y="1026367"/>
                </a:cubicBezTo>
                <a:cubicBezTo>
                  <a:pt x="296732" y="1065030"/>
                  <a:pt x="113644" y="1018157"/>
                  <a:pt x="0" y="1026367"/>
                </a:cubicBezTo>
                <a:cubicBezTo>
                  <a:pt x="-30465" y="859044"/>
                  <a:pt x="2455" y="705759"/>
                  <a:pt x="0" y="523447"/>
                </a:cubicBezTo>
                <a:cubicBezTo>
                  <a:pt x="-2455" y="341135"/>
                  <a:pt x="62155" y="20979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E5868E4-CD6F-6B4A-A5C6-C4CFD627BF6D}"/>
              </a:ext>
            </a:extLst>
          </p:cNvPr>
          <p:cNvSpPr txBox="1"/>
          <p:nvPr/>
        </p:nvSpPr>
        <p:spPr>
          <a:xfrm>
            <a:off x="5299790" y="727788"/>
            <a:ext cx="110273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Arbets-</a:t>
            </a:r>
          </a:p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löshet</a:t>
            </a:r>
          </a:p>
        </p:txBody>
      </p:sp>
      <p:sp>
        <p:nvSpPr>
          <p:cNvPr id="19" name="Pratbubbla till höger 18">
            <a:extLst>
              <a:ext uri="{FF2B5EF4-FFF2-40B4-BE49-F238E27FC236}">
                <a16:creationId xmlns:a16="http://schemas.microsoft.com/office/drawing/2014/main" id="{52501286-293B-0E4F-A445-E6FB4FC3F62A}"/>
              </a:ext>
            </a:extLst>
          </p:cNvPr>
          <p:cNvSpPr/>
          <p:nvPr/>
        </p:nvSpPr>
        <p:spPr>
          <a:xfrm rot="8383277">
            <a:off x="7760032" y="1533232"/>
            <a:ext cx="2481944" cy="1026367"/>
          </a:xfrm>
          <a:custGeom>
            <a:avLst/>
            <a:gdLst>
              <a:gd name="connsiteX0" fmla="*/ 0 w 2481944"/>
              <a:gd name="connsiteY0" fmla="*/ 0 h 1026367"/>
              <a:gd name="connsiteX1" fmla="*/ 537564 w 2481944"/>
              <a:gd name="connsiteY1" fmla="*/ 0 h 1026367"/>
              <a:gd name="connsiteX2" fmla="*/ 1026748 w 2481944"/>
              <a:gd name="connsiteY2" fmla="*/ 0 h 1026367"/>
              <a:gd name="connsiteX3" fmla="*/ 1612693 w 2481944"/>
              <a:gd name="connsiteY3" fmla="*/ 0 h 1026367"/>
              <a:gd name="connsiteX4" fmla="*/ 1612693 w 2481944"/>
              <a:gd name="connsiteY4" fmla="*/ 384888 h 1026367"/>
              <a:gd name="connsiteX5" fmla="*/ 1900643 w 2481944"/>
              <a:gd name="connsiteY5" fmla="*/ 384888 h 1026367"/>
              <a:gd name="connsiteX6" fmla="*/ 2225352 w 2481944"/>
              <a:gd name="connsiteY6" fmla="*/ 384888 h 1026367"/>
              <a:gd name="connsiteX7" fmla="*/ 2225352 w 2481944"/>
              <a:gd name="connsiteY7" fmla="*/ 256592 h 1026367"/>
              <a:gd name="connsiteX8" fmla="*/ 2481944 w 2481944"/>
              <a:gd name="connsiteY8" fmla="*/ 513184 h 1026367"/>
              <a:gd name="connsiteX9" fmla="*/ 2225352 w 2481944"/>
              <a:gd name="connsiteY9" fmla="*/ 769775 h 1026367"/>
              <a:gd name="connsiteX10" fmla="*/ 2225352 w 2481944"/>
              <a:gd name="connsiteY10" fmla="*/ 641479 h 1026367"/>
              <a:gd name="connsiteX11" fmla="*/ 1931276 w 2481944"/>
              <a:gd name="connsiteY11" fmla="*/ 641479 h 1026367"/>
              <a:gd name="connsiteX12" fmla="*/ 1612693 w 2481944"/>
              <a:gd name="connsiteY12" fmla="*/ 641479 h 1026367"/>
              <a:gd name="connsiteX13" fmla="*/ 1612693 w 2481944"/>
              <a:gd name="connsiteY13" fmla="*/ 1026367 h 1026367"/>
              <a:gd name="connsiteX14" fmla="*/ 1075129 w 2481944"/>
              <a:gd name="connsiteY14" fmla="*/ 1026367 h 1026367"/>
              <a:gd name="connsiteX15" fmla="*/ 553691 w 2481944"/>
              <a:gd name="connsiteY15" fmla="*/ 1026367 h 1026367"/>
              <a:gd name="connsiteX16" fmla="*/ 0 w 2481944"/>
              <a:gd name="connsiteY16" fmla="*/ 1026367 h 1026367"/>
              <a:gd name="connsiteX17" fmla="*/ 0 w 2481944"/>
              <a:gd name="connsiteY17" fmla="*/ 513184 h 1026367"/>
              <a:gd name="connsiteX18" fmla="*/ 0 w 2481944"/>
              <a:gd name="connsiteY18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1944" h="1026367" extrusionOk="0">
                <a:moveTo>
                  <a:pt x="0" y="0"/>
                </a:moveTo>
                <a:cubicBezTo>
                  <a:pt x="200184" y="-51212"/>
                  <a:pt x="342214" y="2877"/>
                  <a:pt x="537564" y="0"/>
                </a:cubicBezTo>
                <a:cubicBezTo>
                  <a:pt x="732914" y="-2877"/>
                  <a:pt x="865888" y="44866"/>
                  <a:pt x="1026748" y="0"/>
                </a:cubicBezTo>
                <a:cubicBezTo>
                  <a:pt x="1187608" y="-44866"/>
                  <a:pt x="1328749" y="55012"/>
                  <a:pt x="1612693" y="0"/>
                </a:cubicBezTo>
                <a:cubicBezTo>
                  <a:pt x="1631477" y="87233"/>
                  <a:pt x="1580134" y="201522"/>
                  <a:pt x="1612693" y="384888"/>
                </a:cubicBezTo>
                <a:cubicBezTo>
                  <a:pt x="1699081" y="356688"/>
                  <a:pt x="1787479" y="403716"/>
                  <a:pt x="1900643" y="384888"/>
                </a:cubicBezTo>
                <a:cubicBezTo>
                  <a:pt x="2013807" y="366060"/>
                  <a:pt x="2080592" y="389209"/>
                  <a:pt x="2225352" y="384888"/>
                </a:cubicBezTo>
                <a:cubicBezTo>
                  <a:pt x="2219801" y="337732"/>
                  <a:pt x="2236008" y="307529"/>
                  <a:pt x="2225352" y="256592"/>
                </a:cubicBezTo>
                <a:cubicBezTo>
                  <a:pt x="2320384" y="332041"/>
                  <a:pt x="2393998" y="427331"/>
                  <a:pt x="2481944" y="513184"/>
                </a:cubicBezTo>
                <a:cubicBezTo>
                  <a:pt x="2432317" y="584374"/>
                  <a:pt x="2276587" y="678461"/>
                  <a:pt x="2225352" y="769775"/>
                </a:cubicBezTo>
                <a:cubicBezTo>
                  <a:pt x="2213792" y="710620"/>
                  <a:pt x="2225610" y="696254"/>
                  <a:pt x="2225352" y="641479"/>
                </a:cubicBezTo>
                <a:cubicBezTo>
                  <a:pt x="2099758" y="647935"/>
                  <a:pt x="2030899" y="619180"/>
                  <a:pt x="1931276" y="641479"/>
                </a:cubicBezTo>
                <a:cubicBezTo>
                  <a:pt x="1831653" y="663778"/>
                  <a:pt x="1750194" y="607171"/>
                  <a:pt x="1612693" y="641479"/>
                </a:cubicBezTo>
                <a:cubicBezTo>
                  <a:pt x="1623938" y="813132"/>
                  <a:pt x="1597320" y="856583"/>
                  <a:pt x="1612693" y="1026367"/>
                </a:cubicBezTo>
                <a:cubicBezTo>
                  <a:pt x="1414541" y="1028855"/>
                  <a:pt x="1207412" y="978012"/>
                  <a:pt x="1075129" y="1026367"/>
                </a:cubicBezTo>
                <a:cubicBezTo>
                  <a:pt x="942846" y="1074722"/>
                  <a:pt x="783342" y="1002470"/>
                  <a:pt x="553691" y="1026367"/>
                </a:cubicBezTo>
                <a:cubicBezTo>
                  <a:pt x="324040" y="1050264"/>
                  <a:pt x="225738" y="1015343"/>
                  <a:pt x="0" y="1026367"/>
                </a:cubicBezTo>
                <a:cubicBezTo>
                  <a:pt x="-22360" y="853453"/>
                  <a:pt x="22712" y="706590"/>
                  <a:pt x="0" y="513184"/>
                </a:cubicBezTo>
                <a:cubicBezTo>
                  <a:pt x="-22712" y="319778"/>
                  <a:pt x="19731" y="10597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0D16EF0C-3E56-9146-BF92-5F1D0CD3EE63}"/>
              </a:ext>
            </a:extLst>
          </p:cNvPr>
          <p:cNvSpPr txBox="1"/>
          <p:nvPr/>
        </p:nvSpPr>
        <p:spPr>
          <a:xfrm>
            <a:off x="8716956" y="1472306"/>
            <a:ext cx="156773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Flykt från</a:t>
            </a:r>
          </a:p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krig</a:t>
            </a:r>
          </a:p>
        </p:txBody>
      </p:sp>
      <p:sp>
        <p:nvSpPr>
          <p:cNvPr id="21" name="Pratbubbla till höger 20">
            <a:extLst>
              <a:ext uri="{FF2B5EF4-FFF2-40B4-BE49-F238E27FC236}">
                <a16:creationId xmlns:a16="http://schemas.microsoft.com/office/drawing/2014/main" id="{B4E0CF73-24AB-FA4E-9929-9376ADDBAF77}"/>
              </a:ext>
            </a:extLst>
          </p:cNvPr>
          <p:cNvSpPr/>
          <p:nvPr/>
        </p:nvSpPr>
        <p:spPr>
          <a:xfrm rot="14818843">
            <a:off x="6049014" y="5091022"/>
            <a:ext cx="1938850" cy="1026367"/>
          </a:xfrm>
          <a:custGeom>
            <a:avLst/>
            <a:gdLst>
              <a:gd name="connsiteX0" fmla="*/ 0 w 1938850"/>
              <a:gd name="connsiteY0" fmla="*/ 0 h 1026367"/>
              <a:gd name="connsiteX1" fmla="*/ 419936 w 1938850"/>
              <a:gd name="connsiteY1" fmla="*/ 0 h 1026367"/>
              <a:gd name="connsiteX2" fmla="*/ 802077 w 1938850"/>
              <a:gd name="connsiteY2" fmla="*/ 0 h 1026367"/>
              <a:gd name="connsiteX3" fmla="*/ 1259807 w 1938850"/>
              <a:gd name="connsiteY3" fmla="*/ 0 h 1026367"/>
              <a:gd name="connsiteX4" fmla="*/ 1259807 w 1938850"/>
              <a:gd name="connsiteY4" fmla="*/ 384888 h 1026367"/>
              <a:gd name="connsiteX5" fmla="*/ 1682258 w 1938850"/>
              <a:gd name="connsiteY5" fmla="*/ 384888 h 1026367"/>
              <a:gd name="connsiteX6" fmla="*/ 1682258 w 1938850"/>
              <a:gd name="connsiteY6" fmla="*/ 256592 h 1026367"/>
              <a:gd name="connsiteX7" fmla="*/ 1938850 w 1938850"/>
              <a:gd name="connsiteY7" fmla="*/ 513184 h 1026367"/>
              <a:gd name="connsiteX8" fmla="*/ 1682258 w 1938850"/>
              <a:gd name="connsiteY8" fmla="*/ 769775 h 1026367"/>
              <a:gd name="connsiteX9" fmla="*/ 1682258 w 1938850"/>
              <a:gd name="connsiteY9" fmla="*/ 641479 h 1026367"/>
              <a:gd name="connsiteX10" fmla="*/ 1259807 w 1938850"/>
              <a:gd name="connsiteY10" fmla="*/ 641479 h 1026367"/>
              <a:gd name="connsiteX11" fmla="*/ 1259807 w 1938850"/>
              <a:gd name="connsiteY11" fmla="*/ 1026367 h 1026367"/>
              <a:gd name="connsiteX12" fmla="*/ 852469 w 1938850"/>
              <a:gd name="connsiteY12" fmla="*/ 1026367 h 1026367"/>
              <a:gd name="connsiteX13" fmla="*/ 470328 w 1938850"/>
              <a:gd name="connsiteY13" fmla="*/ 1026367 h 1026367"/>
              <a:gd name="connsiteX14" fmla="*/ 0 w 1938850"/>
              <a:gd name="connsiteY14" fmla="*/ 1026367 h 1026367"/>
              <a:gd name="connsiteX15" fmla="*/ 0 w 1938850"/>
              <a:gd name="connsiteY15" fmla="*/ 523447 h 1026367"/>
              <a:gd name="connsiteX16" fmla="*/ 0 w 1938850"/>
              <a:gd name="connsiteY16" fmla="*/ 0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8850" h="1026367" extrusionOk="0">
                <a:moveTo>
                  <a:pt x="0" y="0"/>
                </a:moveTo>
                <a:cubicBezTo>
                  <a:pt x="104987" y="-14332"/>
                  <a:pt x="237813" y="4276"/>
                  <a:pt x="419936" y="0"/>
                </a:cubicBezTo>
                <a:cubicBezTo>
                  <a:pt x="602059" y="-4276"/>
                  <a:pt x="664419" y="16735"/>
                  <a:pt x="802077" y="0"/>
                </a:cubicBezTo>
                <a:cubicBezTo>
                  <a:pt x="939735" y="-16735"/>
                  <a:pt x="1039164" y="35770"/>
                  <a:pt x="1259807" y="0"/>
                </a:cubicBezTo>
                <a:cubicBezTo>
                  <a:pt x="1278591" y="87233"/>
                  <a:pt x="1227248" y="201522"/>
                  <a:pt x="1259807" y="384888"/>
                </a:cubicBezTo>
                <a:cubicBezTo>
                  <a:pt x="1395712" y="376613"/>
                  <a:pt x="1549001" y="418787"/>
                  <a:pt x="1682258" y="384888"/>
                </a:cubicBezTo>
                <a:cubicBezTo>
                  <a:pt x="1679454" y="338838"/>
                  <a:pt x="1689906" y="319586"/>
                  <a:pt x="1682258" y="256592"/>
                </a:cubicBezTo>
                <a:cubicBezTo>
                  <a:pt x="1802587" y="324632"/>
                  <a:pt x="1807059" y="429275"/>
                  <a:pt x="1938850" y="513184"/>
                </a:cubicBezTo>
                <a:cubicBezTo>
                  <a:pt x="1866967" y="636997"/>
                  <a:pt x="1794043" y="645042"/>
                  <a:pt x="1682258" y="769775"/>
                </a:cubicBezTo>
                <a:cubicBezTo>
                  <a:pt x="1675208" y="711880"/>
                  <a:pt x="1697339" y="689111"/>
                  <a:pt x="1682258" y="641479"/>
                </a:cubicBezTo>
                <a:cubicBezTo>
                  <a:pt x="1578034" y="684523"/>
                  <a:pt x="1438119" y="602453"/>
                  <a:pt x="1259807" y="641479"/>
                </a:cubicBezTo>
                <a:cubicBezTo>
                  <a:pt x="1286996" y="833550"/>
                  <a:pt x="1221077" y="853912"/>
                  <a:pt x="1259807" y="1026367"/>
                </a:cubicBezTo>
                <a:cubicBezTo>
                  <a:pt x="1070444" y="1026903"/>
                  <a:pt x="1020767" y="982740"/>
                  <a:pt x="852469" y="1026367"/>
                </a:cubicBezTo>
                <a:cubicBezTo>
                  <a:pt x="684171" y="1069994"/>
                  <a:pt x="643924" y="987704"/>
                  <a:pt x="470328" y="1026367"/>
                </a:cubicBezTo>
                <a:cubicBezTo>
                  <a:pt x="296732" y="1065030"/>
                  <a:pt x="113644" y="1018157"/>
                  <a:pt x="0" y="1026367"/>
                </a:cubicBezTo>
                <a:cubicBezTo>
                  <a:pt x="-30465" y="859044"/>
                  <a:pt x="2455" y="705759"/>
                  <a:pt x="0" y="523447"/>
                </a:cubicBezTo>
                <a:cubicBezTo>
                  <a:pt x="-2455" y="341135"/>
                  <a:pt x="62155" y="20979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6A9509DB-15F9-7F49-8864-253DA24B8223}"/>
              </a:ext>
            </a:extLst>
          </p:cNvPr>
          <p:cNvSpPr txBox="1"/>
          <p:nvPr/>
        </p:nvSpPr>
        <p:spPr>
          <a:xfrm>
            <a:off x="6792686" y="5691675"/>
            <a:ext cx="7432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Krav</a:t>
            </a:r>
          </a:p>
        </p:txBody>
      </p:sp>
      <p:sp>
        <p:nvSpPr>
          <p:cNvPr id="23" name="Pratbubbla till höger 22">
            <a:extLst>
              <a:ext uri="{FF2B5EF4-FFF2-40B4-BE49-F238E27FC236}">
                <a16:creationId xmlns:a16="http://schemas.microsoft.com/office/drawing/2014/main" id="{4895ECD4-0973-9849-A52A-482900720A3A}"/>
              </a:ext>
            </a:extLst>
          </p:cNvPr>
          <p:cNvSpPr/>
          <p:nvPr/>
        </p:nvSpPr>
        <p:spPr>
          <a:xfrm rot="1871130">
            <a:off x="1527482" y="1751671"/>
            <a:ext cx="2473117" cy="1167117"/>
          </a:xfrm>
          <a:custGeom>
            <a:avLst/>
            <a:gdLst>
              <a:gd name="connsiteX0" fmla="*/ 0 w 2473117"/>
              <a:gd name="connsiteY0" fmla="*/ 0 h 1167117"/>
              <a:gd name="connsiteX1" fmla="*/ 535652 w 2473117"/>
              <a:gd name="connsiteY1" fmla="*/ 0 h 1167117"/>
              <a:gd name="connsiteX2" fmla="*/ 1023096 w 2473117"/>
              <a:gd name="connsiteY2" fmla="*/ 0 h 1167117"/>
              <a:gd name="connsiteX3" fmla="*/ 1606957 w 2473117"/>
              <a:gd name="connsiteY3" fmla="*/ 0 h 1167117"/>
              <a:gd name="connsiteX4" fmla="*/ 1606957 w 2473117"/>
              <a:gd name="connsiteY4" fmla="*/ 437669 h 1167117"/>
              <a:gd name="connsiteX5" fmla="*/ 2181338 w 2473117"/>
              <a:gd name="connsiteY5" fmla="*/ 437669 h 1167117"/>
              <a:gd name="connsiteX6" fmla="*/ 2181338 w 2473117"/>
              <a:gd name="connsiteY6" fmla="*/ 291779 h 1167117"/>
              <a:gd name="connsiteX7" fmla="*/ 2473117 w 2473117"/>
              <a:gd name="connsiteY7" fmla="*/ 583559 h 1167117"/>
              <a:gd name="connsiteX8" fmla="*/ 2181338 w 2473117"/>
              <a:gd name="connsiteY8" fmla="*/ 875338 h 1167117"/>
              <a:gd name="connsiteX9" fmla="*/ 2181338 w 2473117"/>
              <a:gd name="connsiteY9" fmla="*/ 729448 h 1167117"/>
              <a:gd name="connsiteX10" fmla="*/ 1606957 w 2473117"/>
              <a:gd name="connsiteY10" fmla="*/ 729448 h 1167117"/>
              <a:gd name="connsiteX11" fmla="*/ 1606957 w 2473117"/>
              <a:gd name="connsiteY11" fmla="*/ 1167117 h 1167117"/>
              <a:gd name="connsiteX12" fmla="*/ 1087374 w 2473117"/>
              <a:gd name="connsiteY12" fmla="*/ 1167117 h 1167117"/>
              <a:gd name="connsiteX13" fmla="*/ 599931 w 2473117"/>
              <a:gd name="connsiteY13" fmla="*/ 1167117 h 1167117"/>
              <a:gd name="connsiteX14" fmla="*/ 0 w 2473117"/>
              <a:gd name="connsiteY14" fmla="*/ 1167117 h 1167117"/>
              <a:gd name="connsiteX15" fmla="*/ 0 w 2473117"/>
              <a:gd name="connsiteY15" fmla="*/ 595230 h 1167117"/>
              <a:gd name="connsiteX16" fmla="*/ 0 w 2473117"/>
              <a:gd name="connsiteY16" fmla="*/ 0 h 116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3117" h="1167117" extrusionOk="0">
                <a:moveTo>
                  <a:pt x="0" y="0"/>
                </a:moveTo>
                <a:cubicBezTo>
                  <a:pt x="258570" y="-52224"/>
                  <a:pt x="276833" y="46575"/>
                  <a:pt x="535652" y="0"/>
                </a:cubicBezTo>
                <a:cubicBezTo>
                  <a:pt x="794471" y="-46575"/>
                  <a:pt x="849015" y="13302"/>
                  <a:pt x="1023096" y="0"/>
                </a:cubicBezTo>
                <a:cubicBezTo>
                  <a:pt x="1197177" y="-13302"/>
                  <a:pt x="1345670" y="17414"/>
                  <a:pt x="1606957" y="0"/>
                </a:cubicBezTo>
                <a:cubicBezTo>
                  <a:pt x="1617309" y="109780"/>
                  <a:pt x="1555062" y="246802"/>
                  <a:pt x="1606957" y="437669"/>
                </a:cubicBezTo>
                <a:cubicBezTo>
                  <a:pt x="1779555" y="381135"/>
                  <a:pt x="1944206" y="457909"/>
                  <a:pt x="2181338" y="437669"/>
                </a:cubicBezTo>
                <a:cubicBezTo>
                  <a:pt x="2167158" y="393640"/>
                  <a:pt x="2193442" y="356449"/>
                  <a:pt x="2181338" y="291779"/>
                </a:cubicBezTo>
                <a:cubicBezTo>
                  <a:pt x="2339466" y="385385"/>
                  <a:pt x="2383946" y="502136"/>
                  <a:pt x="2473117" y="583559"/>
                </a:cubicBezTo>
                <a:cubicBezTo>
                  <a:pt x="2350330" y="730901"/>
                  <a:pt x="2276023" y="761234"/>
                  <a:pt x="2181338" y="875338"/>
                </a:cubicBezTo>
                <a:cubicBezTo>
                  <a:pt x="2175596" y="821337"/>
                  <a:pt x="2186549" y="783591"/>
                  <a:pt x="2181338" y="729448"/>
                </a:cubicBezTo>
                <a:cubicBezTo>
                  <a:pt x="1907827" y="788451"/>
                  <a:pt x="1789091" y="674569"/>
                  <a:pt x="1606957" y="729448"/>
                </a:cubicBezTo>
                <a:cubicBezTo>
                  <a:pt x="1648018" y="891252"/>
                  <a:pt x="1569908" y="1075301"/>
                  <a:pt x="1606957" y="1167117"/>
                </a:cubicBezTo>
                <a:cubicBezTo>
                  <a:pt x="1348340" y="1172856"/>
                  <a:pt x="1325788" y="1118003"/>
                  <a:pt x="1087374" y="1167117"/>
                </a:cubicBezTo>
                <a:cubicBezTo>
                  <a:pt x="848960" y="1216231"/>
                  <a:pt x="813481" y="1127964"/>
                  <a:pt x="599931" y="1167117"/>
                </a:cubicBezTo>
                <a:cubicBezTo>
                  <a:pt x="386381" y="1206270"/>
                  <a:pt x="271386" y="1121176"/>
                  <a:pt x="0" y="1167117"/>
                </a:cubicBezTo>
                <a:cubicBezTo>
                  <a:pt x="-45596" y="918970"/>
                  <a:pt x="8106" y="781362"/>
                  <a:pt x="0" y="595230"/>
                </a:cubicBezTo>
                <a:cubicBezTo>
                  <a:pt x="-8106" y="409098"/>
                  <a:pt x="26989" y="14404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1E38D6DA-5711-F548-8DC6-C2EE826DD648}"/>
              </a:ext>
            </a:extLst>
          </p:cNvPr>
          <p:cNvSpPr txBox="1"/>
          <p:nvPr/>
        </p:nvSpPr>
        <p:spPr>
          <a:xfrm>
            <a:off x="1642579" y="1712813"/>
            <a:ext cx="146495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Matnings-</a:t>
            </a:r>
          </a:p>
          <a:p>
            <a:r>
              <a:rPr lang="sv-SE">
                <a:solidFill>
                  <a:schemeClr val="tx2"/>
                </a:solidFill>
                <a:latin typeface="Chalkduster" panose="03050602040202020205" pitchFamily="66" charset="77"/>
              </a:rPr>
              <a:t>problem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980400C6-8770-6523-DD02-BD2E4A28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24649"/>
            <a:ext cx="1574800" cy="15748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00A222FF-7778-17DF-FC39-3ABD7802AC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7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54050CA2-44DB-5F4B-9947-6A64236B0ACA}"/>
              </a:ext>
            </a:extLst>
          </p:cNvPr>
          <p:cNvSpPr/>
          <p:nvPr/>
        </p:nvSpPr>
        <p:spPr>
          <a:xfrm>
            <a:off x="3806890" y="2705878"/>
            <a:ext cx="4460032" cy="1735493"/>
          </a:xfrm>
          <a:solidFill>
            <a:srgbClr val="00206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600">
                <a:latin typeface="Chalkduster" panose="03050602040202020205" pitchFamily="66" charset="77"/>
              </a:rPr>
              <a:t>Stress</a:t>
            </a:r>
          </a:p>
        </p:txBody>
      </p:sp>
      <p:sp>
        <p:nvSpPr>
          <p:cNvPr id="25" name="Upp 24">
            <a:extLst>
              <a:ext uri="{FF2B5EF4-FFF2-40B4-BE49-F238E27FC236}">
                <a16:creationId xmlns:a16="http://schemas.microsoft.com/office/drawing/2014/main" id="{6F483727-041E-F343-9588-6F63C4DCD103}"/>
              </a:ext>
            </a:extLst>
          </p:cNvPr>
          <p:cNvSpPr/>
          <p:nvPr/>
        </p:nvSpPr>
        <p:spPr>
          <a:xfrm rot="1394243">
            <a:off x="7524782" y="1337486"/>
            <a:ext cx="371400" cy="1544379"/>
          </a:xfrm>
          <a:custGeom>
            <a:avLst/>
            <a:gdLst>
              <a:gd name="connsiteX0" fmla="*/ 0 w 371400"/>
              <a:gd name="connsiteY0" fmla="*/ 185700 h 1544379"/>
              <a:gd name="connsiteX1" fmla="*/ 185700 w 371400"/>
              <a:gd name="connsiteY1" fmla="*/ 0 h 1544379"/>
              <a:gd name="connsiteX2" fmla="*/ 371400 w 371400"/>
              <a:gd name="connsiteY2" fmla="*/ 185700 h 1544379"/>
              <a:gd name="connsiteX3" fmla="*/ 300074 w 371400"/>
              <a:gd name="connsiteY3" fmla="*/ 185700 h 1544379"/>
              <a:gd name="connsiteX4" fmla="*/ 300074 w 371400"/>
              <a:gd name="connsiteY4" fmla="*/ 652180 h 1544379"/>
              <a:gd name="connsiteX5" fmla="*/ 300074 w 371400"/>
              <a:gd name="connsiteY5" fmla="*/ 1105073 h 1544379"/>
              <a:gd name="connsiteX6" fmla="*/ 300074 w 371400"/>
              <a:gd name="connsiteY6" fmla="*/ 1544379 h 1544379"/>
              <a:gd name="connsiteX7" fmla="*/ 71326 w 371400"/>
              <a:gd name="connsiteY7" fmla="*/ 1544379 h 1544379"/>
              <a:gd name="connsiteX8" fmla="*/ 71326 w 371400"/>
              <a:gd name="connsiteY8" fmla="*/ 1091486 h 1544379"/>
              <a:gd name="connsiteX9" fmla="*/ 71326 w 371400"/>
              <a:gd name="connsiteY9" fmla="*/ 625006 h 1544379"/>
              <a:gd name="connsiteX10" fmla="*/ 71326 w 371400"/>
              <a:gd name="connsiteY10" fmla="*/ 185700 h 1544379"/>
              <a:gd name="connsiteX11" fmla="*/ 0 w 371400"/>
              <a:gd name="connsiteY11" fmla="*/ 185700 h 154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400" h="1544379" extrusionOk="0">
                <a:moveTo>
                  <a:pt x="0" y="185700"/>
                </a:moveTo>
                <a:cubicBezTo>
                  <a:pt x="43400" y="118443"/>
                  <a:pt x="126114" y="92985"/>
                  <a:pt x="185700" y="0"/>
                </a:cubicBezTo>
                <a:cubicBezTo>
                  <a:pt x="254615" y="62235"/>
                  <a:pt x="305957" y="155901"/>
                  <a:pt x="371400" y="185700"/>
                </a:cubicBezTo>
                <a:cubicBezTo>
                  <a:pt x="356565" y="191672"/>
                  <a:pt x="332537" y="183849"/>
                  <a:pt x="300074" y="185700"/>
                </a:cubicBezTo>
                <a:cubicBezTo>
                  <a:pt x="340894" y="285419"/>
                  <a:pt x="289219" y="465648"/>
                  <a:pt x="300074" y="652180"/>
                </a:cubicBezTo>
                <a:cubicBezTo>
                  <a:pt x="310929" y="838712"/>
                  <a:pt x="279297" y="988197"/>
                  <a:pt x="300074" y="1105073"/>
                </a:cubicBezTo>
                <a:cubicBezTo>
                  <a:pt x="320851" y="1221949"/>
                  <a:pt x="291676" y="1326167"/>
                  <a:pt x="300074" y="1544379"/>
                </a:cubicBezTo>
                <a:cubicBezTo>
                  <a:pt x="188149" y="1553248"/>
                  <a:pt x="147785" y="1519058"/>
                  <a:pt x="71326" y="1544379"/>
                </a:cubicBezTo>
                <a:cubicBezTo>
                  <a:pt x="31467" y="1332064"/>
                  <a:pt x="119762" y="1185680"/>
                  <a:pt x="71326" y="1091486"/>
                </a:cubicBezTo>
                <a:cubicBezTo>
                  <a:pt x="22890" y="997292"/>
                  <a:pt x="78126" y="732674"/>
                  <a:pt x="71326" y="625006"/>
                </a:cubicBezTo>
                <a:cubicBezTo>
                  <a:pt x="64526" y="517338"/>
                  <a:pt x="84458" y="382725"/>
                  <a:pt x="71326" y="185700"/>
                </a:cubicBezTo>
                <a:cubicBezTo>
                  <a:pt x="41245" y="188334"/>
                  <a:pt x="32236" y="185284"/>
                  <a:pt x="0" y="1857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pp 32">
            <a:extLst>
              <a:ext uri="{FF2B5EF4-FFF2-40B4-BE49-F238E27FC236}">
                <a16:creationId xmlns:a16="http://schemas.microsoft.com/office/drawing/2014/main" id="{8B6077A9-D2AD-5A47-8F30-C0EBDF9C3D97}"/>
              </a:ext>
            </a:extLst>
          </p:cNvPr>
          <p:cNvSpPr/>
          <p:nvPr/>
        </p:nvSpPr>
        <p:spPr>
          <a:xfrm rot="19406200">
            <a:off x="4003308" y="1391254"/>
            <a:ext cx="321367" cy="1528692"/>
          </a:xfrm>
          <a:custGeom>
            <a:avLst/>
            <a:gdLst>
              <a:gd name="connsiteX0" fmla="*/ 0 w 321367"/>
              <a:gd name="connsiteY0" fmla="*/ 160684 h 1528692"/>
              <a:gd name="connsiteX1" fmla="*/ 160684 w 321367"/>
              <a:gd name="connsiteY1" fmla="*/ 0 h 1528692"/>
              <a:gd name="connsiteX2" fmla="*/ 321367 w 321367"/>
              <a:gd name="connsiteY2" fmla="*/ 160684 h 1528692"/>
              <a:gd name="connsiteX3" fmla="*/ 259650 w 321367"/>
              <a:gd name="connsiteY3" fmla="*/ 160684 h 1528692"/>
              <a:gd name="connsiteX4" fmla="*/ 259650 w 321367"/>
              <a:gd name="connsiteY4" fmla="*/ 630367 h 1528692"/>
              <a:gd name="connsiteX5" fmla="*/ 259650 w 321367"/>
              <a:gd name="connsiteY5" fmla="*/ 1086369 h 1528692"/>
              <a:gd name="connsiteX6" fmla="*/ 259650 w 321367"/>
              <a:gd name="connsiteY6" fmla="*/ 1528692 h 1528692"/>
              <a:gd name="connsiteX7" fmla="*/ 61717 w 321367"/>
              <a:gd name="connsiteY7" fmla="*/ 1528692 h 1528692"/>
              <a:gd name="connsiteX8" fmla="*/ 61717 w 321367"/>
              <a:gd name="connsiteY8" fmla="*/ 1072689 h 1528692"/>
              <a:gd name="connsiteX9" fmla="*/ 61717 w 321367"/>
              <a:gd name="connsiteY9" fmla="*/ 603007 h 1528692"/>
              <a:gd name="connsiteX10" fmla="*/ 61717 w 321367"/>
              <a:gd name="connsiteY10" fmla="*/ 160684 h 1528692"/>
              <a:gd name="connsiteX11" fmla="*/ 0 w 321367"/>
              <a:gd name="connsiteY11" fmla="*/ 160684 h 152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367" h="1528692" extrusionOk="0">
                <a:moveTo>
                  <a:pt x="0" y="160684"/>
                </a:moveTo>
                <a:cubicBezTo>
                  <a:pt x="31434" y="113003"/>
                  <a:pt x="116874" y="53883"/>
                  <a:pt x="160684" y="0"/>
                </a:cubicBezTo>
                <a:cubicBezTo>
                  <a:pt x="213969" y="35245"/>
                  <a:pt x="234943" y="112497"/>
                  <a:pt x="321367" y="160684"/>
                </a:cubicBezTo>
                <a:cubicBezTo>
                  <a:pt x="307919" y="161242"/>
                  <a:pt x="272118" y="155526"/>
                  <a:pt x="259650" y="160684"/>
                </a:cubicBezTo>
                <a:cubicBezTo>
                  <a:pt x="297075" y="282985"/>
                  <a:pt x="219134" y="421345"/>
                  <a:pt x="259650" y="630367"/>
                </a:cubicBezTo>
                <a:cubicBezTo>
                  <a:pt x="300166" y="839389"/>
                  <a:pt x="221272" y="894575"/>
                  <a:pt x="259650" y="1086369"/>
                </a:cubicBezTo>
                <a:cubicBezTo>
                  <a:pt x="298028" y="1278163"/>
                  <a:pt x="248271" y="1399972"/>
                  <a:pt x="259650" y="1528692"/>
                </a:cubicBezTo>
                <a:cubicBezTo>
                  <a:pt x="194306" y="1532657"/>
                  <a:pt x="148989" y="1522835"/>
                  <a:pt x="61717" y="1528692"/>
                </a:cubicBezTo>
                <a:cubicBezTo>
                  <a:pt x="23603" y="1319573"/>
                  <a:pt x="83917" y="1278405"/>
                  <a:pt x="61717" y="1072689"/>
                </a:cubicBezTo>
                <a:cubicBezTo>
                  <a:pt x="39517" y="866973"/>
                  <a:pt x="78648" y="812217"/>
                  <a:pt x="61717" y="603007"/>
                </a:cubicBezTo>
                <a:cubicBezTo>
                  <a:pt x="44786" y="393797"/>
                  <a:pt x="95657" y="321180"/>
                  <a:pt x="61717" y="160684"/>
                </a:cubicBezTo>
                <a:cubicBezTo>
                  <a:pt x="39502" y="167103"/>
                  <a:pt x="29322" y="159661"/>
                  <a:pt x="0" y="160684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0D1C8FA0-87EB-4848-8E23-7C24B94C7920}"/>
              </a:ext>
            </a:extLst>
          </p:cNvPr>
          <p:cNvSpPr/>
          <p:nvPr/>
        </p:nvSpPr>
        <p:spPr>
          <a:xfrm>
            <a:off x="7197863" y="419877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Samspels-svårigheter</a:t>
            </a:r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763381B5-322D-7D44-AF34-5E5412DAF7EA}"/>
              </a:ext>
            </a:extLst>
          </p:cNvPr>
          <p:cNvSpPr/>
          <p:nvPr/>
        </p:nvSpPr>
        <p:spPr>
          <a:xfrm>
            <a:off x="1623527" y="642430"/>
            <a:ext cx="2887579" cy="852564"/>
          </a:xfrm>
          <a:custGeom>
            <a:avLst/>
            <a:gdLst>
              <a:gd name="connsiteX0" fmla="*/ 0 w 2887579"/>
              <a:gd name="connsiteY0" fmla="*/ 426282 h 852564"/>
              <a:gd name="connsiteX1" fmla="*/ 1443790 w 2887579"/>
              <a:gd name="connsiteY1" fmla="*/ 0 h 852564"/>
              <a:gd name="connsiteX2" fmla="*/ 2887580 w 2887579"/>
              <a:gd name="connsiteY2" fmla="*/ 426282 h 852564"/>
              <a:gd name="connsiteX3" fmla="*/ 1443790 w 2887579"/>
              <a:gd name="connsiteY3" fmla="*/ 852564 h 852564"/>
              <a:gd name="connsiteX4" fmla="*/ 0 w 2887579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579" h="852564" fill="none" extrusionOk="0">
                <a:moveTo>
                  <a:pt x="0" y="426282"/>
                </a:moveTo>
                <a:cubicBezTo>
                  <a:pt x="67460" y="345654"/>
                  <a:pt x="761506" y="15105"/>
                  <a:pt x="1443790" y="0"/>
                </a:cubicBezTo>
                <a:cubicBezTo>
                  <a:pt x="2255972" y="62382"/>
                  <a:pt x="2855862" y="196361"/>
                  <a:pt x="2887580" y="426282"/>
                </a:cubicBezTo>
                <a:cubicBezTo>
                  <a:pt x="2693378" y="651877"/>
                  <a:pt x="2187546" y="806147"/>
                  <a:pt x="1443790" y="852564"/>
                </a:cubicBezTo>
                <a:cubicBezTo>
                  <a:pt x="688914" y="842171"/>
                  <a:pt x="-19694" y="637480"/>
                  <a:pt x="0" y="426282"/>
                </a:cubicBezTo>
                <a:close/>
              </a:path>
              <a:path w="2887579" h="852564" stroke="0" extrusionOk="0">
                <a:moveTo>
                  <a:pt x="0" y="426282"/>
                </a:moveTo>
                <a:cubicBezTo>
                  <a:pt x="7952" y="216681"/>
                  <a:pt x="665229" y="-46352"/>
                  <a:pt x="1443790" y="0"/>
                </a:cubicBezTo>
                <a:cubicBezTo>
                  <a:pt x="2216611" y="-54720"/>
                  <a:pt x="2945064" y="179418"/>
                  <a:pt x="2887580" y="426282"/>
                </a:cubicBezTo>
                <a:cubicBezTo>
                  <a:pt x="3076553" y="691180"/>
                  <a:pt x="2286948" y="787832"/>
                  <a:pt x="1443790" y="852564"/>
                </a:cubicBezTo>
                <a:cubicBezTo>
                  <a:pt x="668603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Nedstämdhet</a:t>
            </a: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28A1D970-39CD-7044-B3F3-5FD886C2A48B}"/>
              </a:ext>
            </a:extLst>
          </p:cNvPr>
          <p:cNvSpPr/>
          <p:nvPr/>
        </p:nvSpPr>
        <p:spPr>
          <a:xfrm>
            <a:off x="4714223" y="900579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Fysiska symtom</a:t>
            </a:r>
          </a:p>
        </p:txBody>
      </p:sp>
      <p:sp>
        <p:nvSpPr>
          <p:cNvPr id="37" name="Upp 36">
            <a:extLst>
              <a:ext uri="{FF2B5EF4-FFF2-40B4-BE49-F238E27FC236}">
                <a16:creationId xmlns:a16="http://schemas.microsoft.com/office/drawing/2014/main" id="{9F305859-C09C-1A42-B4EF-7EAD3A9C60D0}"/>
              </a:ext>
            </a:extLst>
          </p:cNvPr>
          <p:cNvSpPr/>
          <p:nvPr/>
        </p:nvSpPr>
        <p:spPr>
          <a:xfrm>
            <a:off x="5784981" y="1810956"/>
            <a:ext cx="311020" cy="788201"/>
          </a:xfrm>
          <a:custGeom>
            <a:avLst/>
            <a:gdLst>
              <a:gd name="connsiteX0" fmla="*/ 0 w 311020"/>
              <a:gd name="connsiteY0" fmla="*/ 155510 h 788201"/>
              <a:gd name="connsiteX1" fmla="*/ 155510 w 311020"/>
              <a:gd name="connsiteY1" fmla="*/ 0 h 788201"/>
              <a:gd name="connsiteX2" fmla="*/ 311020 w 311020"/>
              <a:gd name="connsiteY2" fmla="*/ 155510 h 788201"/>
              <a:gd name="connsiteX3" fmla="*/ 251290 w 311020"/>
              <a:gd name="connsiteY3" fmla="*/ 155510 h 788201"/>
              <a:gd name="connsiteX4" fmla="*/ 251290 w 311020"/>
              <a:gd name="connsiteY4" fmla="*/ 478182 h 788201"/>
              <a:gd name="connsiteX5" fmla="*/ 251290 w 311020"/>
              <a:gd name="connsiteY5" fmla="*/ 788201 h 788201"/>
              <a:gd name="connsiteX6" fmla="*/ 59730 w 311020"/>
              <a:gd name="connsiteY6" fmla="*/ 788201 h 788201"/>
              <a:gd name="connsiteX7" fmla="*/ 59730 w 311020"/>
              <a:gd name="connsiteY7" fmla="*/ 459202 h 788201"/>
              <a:gd name="connsiteX8" fmla="*/ 59730 w 311020"/>
              <a:gd name="connsiteY8" fmla="*/ 155510 h 788201"/>
              <a:gd name="connsiteX9" fmla="*/ 0 w 311020"/>
              <a:gd name="connsiteY9" fmla="*/ 155510 h 78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020" h="788201" extrusionOk="0">
                <a:moveTo>
                  <a:pt x="0" y="155510"/>
                </a:moveTo>
                <a:cubicBezTo>
                  <a:pt x="51351" y="89681"/>
                  <a:pt x="120029" y="51125"/>
                  <a:pt x="155510" y="0"/>
                </a:cubicBezTo>
                <a:cubicBezTo>
                  <a:pt x="230928" y="65450"/>
                  <a:pt x="234184" y="100122"/>
                  <a:pt x="311020" y="155510"/>
                </a:cubicBezTo>
                <a:cubicBezTo>
                  <a:pt x="296899" y="156924"/>
                  <a:pt x="269157" y="152126"/>
                  <a:pt x="251290" y="155510"/>
                </a:cubicBezTo>
                <a:cubicBezTo>
                  <a:pt x="288293" y="259105"/>
                  <a:pt x="222761" y="365222"/>
                  <a:pt x="251290" y="478182"/>
                </a:cubicBezTo>
                <a:cubicBezTo>
                  <a:pt x="279819" y="591142"/>
                  <a:pt x="243256" y="660805"/>
                  <a:pt x="251290" y="788201"/>
                </a:cubicBezTo>
                <a:cubicBezTo>
                  <a:pt x="195046" y="796904"/>
                  <a:pt x="146934" y="772446"/>
                  <a:pt x="59730" y="788201"/>
                </a:cubicBezTo>
                <a:cubicBezTo>
                  <a:pt x="50516" y="664470"/>
                  <a:pt x="91974" y="574913"/>
                  <a:pt x="59730" y="459202"/>
                </a:cubicBezTo>
                <a:cubicBezTo>
                  <a:pt x="27486" y="343491"/>
                  <a:pt x="75521" y="233313"/>
                  <a:pt x="59730" y="155510"/>
                </a:cubicBezTo>
                <a:cubicBezTo>
                  <a:pt x="31257" y="158382"/>
                  <a:pt x="23332" y="152257"/>
                  <a:pt x="0" y="15551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BC777A1F-21B0-2040-B597-D0083C8F4989}"/>
              </a:ext>
            </a:extLst>
          </p:cNvPr>
          <p:cNvSpPr/>
          <p:nvPr/>
        </p:nvSpPr>
        <p:spPr>
          <a:xfrm>
            <a:off x="8500678" y="1458814"/>
            <a:ext cx="3349199" cy="852564"/>
          </a:xfrm>
          <a:custGeom>
            <a:avLst/>
            <a:gdLst>
              <a:gd name="connsiteX0" fmla="*/ 0 w 3349199"/>
              <a:gd name="connsiteY0" fmla="*/ 426282 h 852564"/>
              <a:gd name="connsiteX1" fmla="*/ 1674600 w 3349199"/>
              <a:gd name="connsiteY1" fmla="*/ 0 h 852564"/>
              <a:gd name="connsiteX2" fmla="*/ 3349200 w 3349199"/>
              <a:gd name="connsiteY2" fmla="*/ 426282 h 852564"/>
              <a:gd name="connsiteX3" fmla="*/ 1674600 w 3349199"/>
              <a:gd name="connsiteY3" fmla="*/ 852564 h 852564"/>
              <a:gd name="connsiteX4" fmla="*/ 0 w 3349199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9199" h="852564" fill="none" extrusionOk="0">
                <a:moveTo>
                  <a:pt x="0" y="426282"/>
                </a:moveTo>
                <a:cubicBezTo>
                  <a:pt x="52096" y="310399"/>
                  <a:pt x="899670" y="19676"/>
                  <a:pt x="1674600" y="0"/>
                </a:cubicBezTo>
                <a:cubicBezTo>
                  <a:pt x="2614255" y="62382"/>
                  <a:pt x="3317482" y="196361"/>
                  <a:pt x="3349200" y="426282"/>
                </a:cubicBezTo>
                <a:cubicBezTo>
                  <a:pt x="3174861" y="652883"/>
                  <a:pt x="2460565" y="732347"/>
                  <a:pt x="1674600" y="852564"/>
                </a:cubicBezTo>
                <a:cubicBezTo>
                  <a:pt x="792251" y="842171"/>
                  <a:pt x="-19694" y="637480"/>
                  <a:pt x="0" y="426282"/>
                </a:cubicBezTo>
                <a:close/>
              </a:path>
              <a:path w="3349199" h="852564" stroke="0" extrusionOk="0">
                <a:moveTo>
                  <a:pt x="0" y="426282"/>
                </a:moveTo>
                <a:cubicBezTo>
                  <a:pt x="16725" y="245175"/>
                  <a:pt x="832814" y="-204571"/>
                  <a:pt x="1674600" y="0"/>
                </a:cubicBezTo>
                <a:cubicBezTo>
                  <a:pt x="2574894" y="-54720"/>
                  <a:pt x="3406684" y="179418"/>
                  <a:pt x="3349200" y="426282"/>
                </a:cubicBezTo>
                <a:cubicBezTo>
                  <a:pt x="3576788" y="697201"/>
                  <a:pt x="2676959" y="742964"/>
                  <a:pt x="1674600" y="852564"/>
                </a:cubicBezTo>
                <a:cubicBezTo>
                  <a:pt x="771940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Koncentrations-svårigheter</a:t>
            </a:r>
          </a:p>
        </p:txBody>
      </p:sp>
      <p:sp>
        <p:nvSpPr>
          <p:cNvPr id="39" name="Upp 38">
            <a:extLst>
              <a:ext uri="{FF2B5EF4-FFF2-40B4-BE49-F238E27FC236}">
                <a16:creationId xmlns:a16="http://schemas.microsoft.com/office/drawing/2014/main" id="{140A82BD-989B-9249-A571-D44CF10D6E24}"/>
              </a:ext>
            </a:extLst>
          </p:cNvPr>
          <p:cNvSpPr/>
          <p:nvPr/>
        </p:nvSpPr>
        <p:spPr>
          <a:xfrm rot="3108953">
            <a:off x="8552146" y="2122174"/>
            <a:ext cx="342644" cy="1244941"/>
          </a:xfrm>
          <a:custGeom>
            <a:avLst/>
            <a:gdLst>
              <a:gd name="connsiteX0" fmla="*/ 0 w 342644"/>
              <a:gd name="connsiteY0" fmla="*/ 171322 h 1244941"/>
              <a:gd name="connsiteX1" fmla="*/ 171322 w 342644"/>
              <a:gd name="connsiteY1" fmla="*/ 0 h 1244941"/>
              <a:gd name="connsiteX2" fmla="*/ 342644 w 342644"/>
              <a:gd name="connsiteY2" fmla="*/ 171322 h 1244941"/>
              <a:gd name="connsiteX3" fmla="*/ 276841 w 342644"/>
              <a:gd name="connsiteY3" fmla="*/ 171322 h 1244941"/>
              <a:gd name="connsiteX4" fmla="*/ 276841 w 342644"/>
              <a:gd name="connsiteY4" fmla="*/ 718868 h 1244941"/>
              <a:gd name="connsiteX5" fmla="*/ 276841 w 342644"/>
              <a:gd name="connsiteY5" fmla="*/ 1244941 h 1244941"/>
              <a:gd name="connsiteX6" fmla="*/ 65803 w 342644"/>
              <a:gd name="connsiteY6" fmla="*/ 1244941 h 1244941"/>
              <a:gd name="connsiteX7" fmla="*/ 65803 w 342644"/>
              <a:gd name="connsiteY7" fmla="*/ 686659 h 1244941"/>
              <a:gd name="connsiteX8" fmla="*/ 65803 w 342644"/>
              <a:gd name="connsiteY8" fmla="*/ 171322 h 1244941"/>
              <a:gd name="connsiteX9" fmla="*/ 0 w 342644"/>
              <a:gd name="connsiteY9" fmla="*/ 171322 h 124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644" h="1244941" extrusionOk="0">
                <a:moveTo>
                  <a:pt x="0" y="171322"/>
                </a:moveTo>
                <a:cubicBezTo>
                  <a:pt x="20156" y="117374"/>
                  <a:pt x="99667" y="79745"/>
                  <a:pt x="171322" y="0"/>
                </a:cubicBezTo>
                <a:cubicBezTo>
                  <a:pt x="243812" y="51777"/>
                  <a:pt x="260311" y="126442"/>
                  <a:pt x="342644" y="171322"/>
                </a:cubicBezTo>
                <a:cubicBezTo>
                  <a:pt x="328426" y="177626"/>
                  <a:pt x="306685" y="168315"/>
                  <a:pt x="276841" y="171322"/>
                </a:cubicBezTo>
                <a:cubicBezTo>
                  <a:pt x="316046" y="292199"/>
                  <a:pt x="243206" y="561679"/>
                  <a:pt x="276841" y="718868"/>
                </a:cubicBezTo>
                <a:cubicBezTo>
                  <a:pt x="310476" y="876057"/>
                  <a:pt x="252440" y="1105754"/>
                  <a:pt x="276841" y="1244941"/>
                </a:cubicBezTo>
                <a:cubicBezTo>
                  <a:pt x="229844" y="1246787"/>
                  <a:pt x="127734" y="1235780"/>
                  <a:pt x="65803" y="1244941"/>
                </a:cubicBezTo>
                <a:cubicBezTo>
                  <a:pt x="14952" y="1080519"/>
                  <a:pt x="80802" y="866913"/>
                  <a:pt x="65803" y="686659"/>
                </a:cubicBezTo>
                <a:cubicBezTo>
                  <a:pt x="50804" y="506405"/>
                  <a:pt x="77646" y="335220"/>
                  <a:pt x="65803" y="171322"/>
                </a:cubicBezTo>
                <a:cubicBezTo>
                  <a:pt x="36097" y="178080"/>
                  <a:pt x="31088" y="169653"/>
                  <a:pt x="0" y="17132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BC72CC7D-EADE-7543-9138-017895B0327E}"/>
              </a:ext>
            </a:extLst>
          </p:cNvPr>
          <p:cNvSpPr/>
          <p:nvPr/>
        </p:nvSpPr>
        <p:spPr>
          <a:xfrm>
            <a:off x="9318658" y="3077739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Irritation</a:t>
            </a:r>
          </a:p>
        </p:txBody>
      </p:sp>
      <p:sp>
        <p:nvSpPr>
          <p:cNvPr id="41" name="Ellips 40">
            <a:extLst>
              <a:ext uri="{FF2B5EF4-FFF2-40B4-BE49-F238E27FC236}">
                <a16:creationId xmlns:a16="http://schemas.microsoft.com/office/drawing/2014/main" id="{41255057-6C08-984A-87CD-2256D26A940D}"/>
              </a:ext>
            </a:extLst>
          </p:cNvPr>
          <p:cNvSpPr/>
          <p:nvPr/>
        </p:nvSpPr>
        <p:spPr>
          <a:xfrm>
            <a:off x="8723468" y="4642266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Relations-problem</a:t>
            </a:r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CEEB4870-FECC-4647-9568-5EFFB51C03F3}"/>
              </a:ext>
            </a:extLst>
          </p:cNvPr>
          <p:cNvSpPr/>
          <p:nvPr/>
        </p:nvSpPr>
        <p:spPr>
          <a:xfrm>
            <a:off x="5531258" y="5494830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Sömn-svårigheter</a:t>
            </a:r>
          </a:p>
        </p:txBody>
      </p:sp>
      <p:sp>
        <p:nvSpPr>
          <p:cNvPr id="43" name="Ellips 42">
            <a:extLst>
              <a:ext uri="{FF2B5EF4-FFF2-40B4-BE49-F238E27FC236}">
                <a16:creationId xmlns:a16="http://schemas.microsoft.com/office/drawing/2014/main" id="{A7E3FAC1-A9DA-7042-80C8-BEC58FA88C39}"/>
              </a:ext>
            </a:extLst>
          </p:cNvPr>
          <p:cNvSpPr/>
          <p:nvPr/>
        </p:nvSpPr>
        <p:spPr>
          <a:xfrm>
            <a:off x="2170023" y="5289904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Våld</a:t>
            </a: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7CFBB3D3-B9C1-C54B-ABC7-9EDC64906E8E}"/>
              </a:ext>
            </a:extLst>
          </p:cNvPr>
          <p:cNvSpPr/>
          <p:nvPr/>
        </p:nvSpPr>
        <p:spPr>
          <a:xfrm>
            <a:off x="530168" y="3789702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Ångest</a:t>
            </a:r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88781C22-9BCA-5342-83B6-9D41BEDD9E5E}"/>
              </a:ext>
            </a:extLst>
          </p:cNvPr>
          <p:cNvSpPr/>
          <p:nvPr/>
        </p:nvSpPr>
        <p:spPr>
          <a:xfrm>
            <a:off x="347573" y="2166351"/>
            <a:ext cx="2597020" cy="852564"/>
          </a:xfrm>
          <a:custGeom>
            <a:avLst/>
            <a:gdLst>
              <a:gd name="connsiteX0" fmla="*/ 0 w 2597020"/>
              <a:gd name="connsiteY0" fmla="*/ 426282 h 852564"/>
              <a:gd name="connsiteX1" fmla="*/ 1298510 w 2597020"/>
              <a:gd name="connsiteY1" fmla="*/ 0 h 852564"/>
              <a:gd name="connsiteX2" fmla="*/ 2597020 w 2597020"/>
              <a:gd name="connsiteY2" fmla="*/ 426282 h 852564"/>
              <a:gd name="connsiteX3" fmla="*/ 1298510 w 2597020"/>
              <a:gd name="connsiteY3" fmla="*/ 852564 h 852564"/>
              <a:gd name="connsiteX4" fmla="*/ 0 w 2597020"/>
              <a:gd name="connsiteY4" fmla="*/ 426282 h 8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020" h="852564" fill="none" extrusionOk="0">
                <a:moveTo>
                  <a:pt x="0" y="426282"/>
                </a:moveTo>
                <a:cubicBezTo>
                  <a:pt x="39045" y="280451"/>
                  <a:pt x="729702" y="19468"/>
                  <a:pt x="1298510" y="0"/>
                </a:cubicBezTo>
                <a:cubicBezTo>
                  <a:pt x="2030456" y="62382"/>
                  <a:pt x="2565302" y="196361"/>
                  <a:pt x="2597020" y="426282"/>
                </a:cubicBezTo>
                <a:cubicBezTo>
                  <a:pt x="2535405" y="658591"/>
                  <a:pt x="1994546" y="834292"/>
                  <a:pt x="1298510" y="852564"/>
                </a:cubicBezTo>
                <a:cubicBezTo>
                  <a:pt x="623870" y="842171"/>
                  <a:pt x="-19694" y="637480"/>
                  <a:pt x="0" y="426282"/>
                </a:cubicBezTo>
                <a:close/>
              </a:path>
              <a:path w="2597020" h="852564" stroke="0" extrusionOk="0">
                <a:moveTo>
                  <a:pt x="0" y="426282"/>
                </a:moveTo>
                <a:cubicBezTo>
                  <a:pt x="17864" y="248877"/>
                  <a:pt x="617104" y="-88017"/>
                  <a:pt x="1298510" y="0"/>
                </a:cubicBezTo>
                <a:cubicBezTo>
                  <a:pt x="1991095" y="-54720"/>
                  <a:pt x="2654504" y="179418"/>
                  <a:pt x="2597020" y="426282"/>
                </a:cubicBezTo>
                <a:cubicBezTo>
                  <a:pt x="2742019" y="684322"/>
                  <a:pt x="2036315" y="823351"/>
                  <a:pt x="1298510" y="852564"/>
                </a:cubicBezTo>
                <a:cubicBezTo>
                  <a:pt x="603559" y="911802"/>
                  <a:pt x="-15517" y="593291"/>
                  <a:pt x="0" y="426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>
                <a:solidFill>
                  <a:schemeClr val="tx2"/>
                </a:solidFill>
                <a:latin typeface="Chalkduster" panose="03050602040202020205" pitchFamily="66" charset="77"/>
              </a:rPr>
              <a:t>Utmattning</a:t>
            </a:r>
          </a:p>
        </p:txBody>
      </p:sp>
      <p:sp>
        <p:nvSpPr>
          <p:cNvPr id="46" name="Upp 45">
            <a:extLst>
              <a:ext uri="{FF2B5EF4-FFF2-40B4-BE49-F238E27FC236}">
                <a16:creationId xmlns:a16="http://schemas.microsoft.com/office/drawing/2014/main" id="{A5967751-FC9D-0243-B588-C919AEE892F4}"/>
              </a:ext>
            </a:extLst>
          </p:cNvPr>
          <p:cNvSpPr/>
          <p:nvPr/>
        </p:nvSpPr>
        <p:spPr>
          <a:xfrm rot="5214338">
            <a:off x="8611119" y="3170619"/>
            <a:ext cx="363342" cy="835545"/>
          </a:xfrm>
          <a:custGeom>
            <a:avLst/>
            <a:gdLst>
              <a:gd name="connsiteX0" fmla="*/ 0 w 363342"/>
              <a:gd name="connsiteY0" fmla="*/ 181671 h 835545"/>
              <a:gd name="connsiteX1" fmla="*/ 181671 w 363342"/>
              <a:gd name="connsiteY1" fmla="*/ 0 h 835545"/>
              <a:gd name="connsiteX2" fmla="*/ 363342 w 363342"/>
              <a:gd name="connsiteY2" fmla="*/ 181671 h 835545"/>
              <a:gd name="connsiteX3" fmla="*/ 293564 w 363342"/>
              <a:gd name="connsiteY3" fmla="*/ 181671 h 835545"/>
              <a:gd name="connsiteX4" fmla="*/ 293564 w 363342"/>
              <a:gd name="connsiteY4" fmla="*/ 515147 h 835545"/>
              <a:gd name="connsiteX5" fmla="*/ 293564 w 363342"/>
              <a:gd name="connsiteY5" fmla="*/ 835545 h 835545"/>
              <a:gd name="connsiteX6" fmla="*/ 69778 w 363342"/>
              <a:gd name="connsiteY6" fmla="*/ 835545 h 835545"/>
              <a:gd name="connsiteX7" fmla="*/ 69778 w 363342"/>
              <a:gd name="connsiteY7" fmla="*/ 495531 h 835545"/>
              <a:gd name="connsiteX8" fmla="*/ 69778 w 363342"/>
              <a:gd name="connsiteY8" fmla="*/ 181671 h 835545"/>
              <a:gd name="connsiteX9" fmla="*/ 0 w 363342"/>
              <a:gd name="connsiteY9" fmla="*/ 181671 h 83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3342" h="835545" extrusionOk="0">
                <a:moveTo>
                  <a:pt x="0" y="181671"/>
                </a:moveTo>
                <a:cubicBezTo>
                  <a:pt x="28789" y="115018"/>
                  <a:pt x="143823" y="47920"/>
                  <a:pt x="181671" y="0"/>
                </a:cubicBezTo>
                <a:cubicBezTo>
                  <a:pt x="245542" y="45241"/>
                  <a:pt x="310746" y="147079"/>
                  <a:pt x="363342" y="181671"/>
                </a:cubicBezTo>
                <a:cubicBezTo>
                  <a:pt x="332479" y="185467"/>
                  <a:pt x="328135" y="179613"/>
                  <a:pt x="293564" y="181671"/>
                </a:cubicBezTo>
                <a:cubicBezTo>
                  <a:pt x="305346" y="308901"/>
                  <a:pt x="265881" y="419722"/>
                  <a:pt x="293564" y="515147"/>
                </a:cubicBezTo>
                <a:cubicBezTo>
                  <a:pt x="321247" y="610572"/>
                  <a:pt x="272180" y="762312"/>
                  <a:pt x="293564" y="835545"/>
                </a:cubicBezTo>
                <a:cubicBezTo>
                  <a:pt x="227662" y="842218"/>
                  <a:pt x="161937" y="810142"/>
                  <a:pt x="69778" y="835545"/>
                </a:cubicBezTo>
                <a:cubicBezTo>
                  <a:pt x="47347" y="697711"/>
                  <a:pt x="81995" y="573521"/>
                  <a:pt x="69778" y="495531"/>
                </a:cubicBezTo>
                <a:cubicBezTo>
                  <a:pt x="57561" y="417541"/>
                  <a:pt x="71686" y="246134"/>
                  <a:pt x="69778" y="181671"/>
                </a:cubicBezTo>
                <a:cubicBezTo>
                  <a:pt x="39871" y="185567"/>
                  <a:pt x="16554" y="180935"/>
                  <a:pt x="0" y="181671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Upp 46">
            <a:extLst>
              <a:ext uri="{FF2B5EF4-FFF2-40B4-BE49-F238E27FC236}">
                <a16:creationId xmlns:a16="http://schemas.microsoft.com/office/drawing/2014/main" id="{5A216403-2E47-424B-88A0-1C739DA251BE}"/>
              </a:ext>
            </a:extLst>
          </p:cNvPr>
          <p:cNvSpPr/>
          <p:nvPr/>
        </p:nvSpPr>
        <p:spPr>
          <a:xfrm rot="7009659">
            <a:off x="8514543" y="3776849"/>
            <a:ext cx="342644" cy="1244941"/>
          </a:xfrm>
          <a:custGeom>
            <a:avLst/>
            <a:gdLst>
              <a:gd name="connsiteX0" fmla="*/ 0 w 342644"/>
              <a:gd name="connsiteY0" fmla="*/ 171322 h 1244941"/>
              <a:gd name="connsiteX1" fmla="*/ 171322 w 342644"/>
              <a:gd name="connsiteY1" fmla="*/ 0 h 1244941"/>
              <a:gd name="connsiteX2" fmla="*/ 342644 w 342644"/>
              <a:gd name="connsiteY2" fmla="*/ 171322 h 1244941"/>
              <a:gd name="connsiteX3" fmla="*/ 276841 w 342644"/>
              <a:gd name="connsiteY3" fmla="*/ 171322 h 1244941"/>
              <a:gd name="connsiteX4" fmla="*/ 276841 w 342644"/>
              <a:gd name="connsiteY4" fmla="*/ 718868 h 1244941"/>
              <a:gd name="connsiteX5" fmla="*/ 276841 w 342644"/>
              <a:gd name="connsiteY5" fmla="*/ 1244941 h 1244941"/>
              <a:gd name="connsiteX6" fmla="*/ 65803 w 342644"/>
              <a:gd name="connsiteY6" fmla="*/ 1244941 h 1244941"/>
              <a:gd name="connsiteX7" fmla="*/ 65803 w 342644"/>
              <a:gd name="connsiteY7" fmla="*/ 686659 h 1244941"/>
              <a:gd name="connsiteX8" fmla="*/ 65803 w 342644"/>
              <a:gd name="connsiteY8" fmla="*/ 171322 h 1244941"/>
              <a:gd name="connsiteX9" fmla="*/ 0 w 342644"/>
              <a:gd name="connsiteY9" fmla="*/ 171322 h 124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644" h="1244941" extrusionOk="0">
                <a:moveTo>
                  <a:pt x="0" y="171322"/>
                </a:moveTo>
                <a:cubicBezTo>
                  <a:pt x="20156" y="117374"/>
                  <a:pt x="99667" y="79745"/>
                  <a:pt x="171322" y="0"/>
                </a:cubicBezTo>
                <a:cubicBezTo>
                  <a:pt x="243812" y="51777"/>
                  <a:pt x="260311" y="126442"/>
                  <a:pt x="342644" y="171322"/>
                </a:cubicBezTo>
                <a:cubicBezTo>
                  <a:pt x="328426" y="177626"/>
                  <a:pt x="306685" y="168315"/>
                  <a:pt x="276841" y="171322"/>
                </a:cubicBezTo>
                <a:cubicBezTo>
                  <a:pt x="316046" y="292199"/>
                  <a:pt x="243206" y="561679"/>
                  <a:pt x="276841" y="718868"/>
                </a:cubicBezTo>
                <a:cubicBezTo>
                  <a:pt x="310476" y="876057"/>
                  <a:pt x="252440" y="1105754"/>
                  <a:pt x="276841" y="1244941"/>
                </a:cubicBezTo>
                <a:cubicBezTo>
                  <a:pt x="229844" y="1246787"/>
                  <a:pt x="127734" y="1235780"/>
                  <a:pt x="65803" y="1244941"/>
                </a:cubicBezTo>
                <a:cubicBezTo>
                  <a:pt x="14952" y="1080519"/>
                  <a:pt x="80802" y="866913"/>
                  <a:pt x="65803" y="686659"/>
                </a:cubicBezTo>
                <a:cubicBezTo>
                  <a:pt x="50804" y="506405"/>
                  <a:pt x="77646" y="335220"/>
                  <a:pt x="65803" y="171322"/>
                </a:cubicBezTo>
                <a:cubicBezTo>
                  <a:pt x="36097" y="178080"/>
                  <a:pt x="31088" y="169653"/>
                  <a:pt x="0" y="17132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Upp 47">
            <a:extLst>
              <a:ext uri="{FF2B5EF4-FFF2-40B4-BE49-F238E27FC236}">
                <a16:creationId xmlns:a16="http://schemas.microsoft.com/office/drawing/2014/main" id="{FDE76507-C61F-394B-B75D-666A5B8492B8}"/>
              </a:ext>
            </a:extLst>
          </p:cNvPr>
          <p:cNvSpPr/>
          <p:nvPr/>
        </p:nvSpPr>
        <p:spPr>
          <a:xfrm rot="10358888">
            <a:off x="6639777" y="4565626"/>
            <a:ext cx="327296" cy="828935"/>
          </a:xfrm>
          <a:custGeom>
            <a:avLst/>
            <a:gdLst>
              <a:gd name="connsiteX0" fmla="*/ 0 w 327296"/>
              <a:gd name="connsiteY0" fmla="*/ 163648 h 828935"/>
              <a:gd name="connsiteX1" fmla="*/ 163648 w 327296"/>
              <a:gd name="connsiteY1" fmla="*/ 0 h 828935"/>
              <a:gd name="connsiteX2" fmla="*/ 327296 w 327296"/>
              <a:gd name="connsiteY2" fmla="*/ 163648 h 828935"/>
              <a:gd name="connsiteX3" fmla="*/ 264440 w 327296"/>
              <a:gd name="connsiteY3" fmla="*/ 163648 h 828935"/>
              <a:gd name="connsiteX4" fmla="*/ 264440 w 327296"/>
              <a:gd name="connsiteY4" fmla="*/ 502944 h 828935"/>
              <a:gd name="connsiteX5" fmla="*/ 264440 w 327296"/>
              <a:gd name="connsiteY5" fmla="*/ 828935 h 828935"/>
              <a:gd name="connsiteX6" fmla="*/ 62856 w 327296"/>
              <a:gd name="connsiteY6" fmla="*/ 828935 h 828935"/>
              <a:gd name="connsiteX7" fmla="*/ 62856 w 327296"/>
              <a:gd name="connsiteY7" fmla="*/ 482986 h 828935"/>
              <a:gd name="connsiteX8" fmla="*/ 62856 w 327296"/>
              <a:gd name="connsiteY8" fmla="*/ 163648 h 828935"/>
              <a:gd name="connsiteX9" fmla="*/ 0 w 327296"/>
              <a:gd name="connsiteY9" fmla="*/ 163648 h 82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296" h="828935" extrusionOk="0">
                <a:moveTo>
                  <a:pt x="0" y="163648"/>
                </a:moveTo>
                <a:cubicBezTo>
                  <a:pt x="51258" y="76633"/>
                  <a:pt x="89273" y="76503"/>
                  <a:pt x="163648" y="0"/>
                </a:cubicBezTo>
                <a:cubicBezTo>
                  <a:pt x="249021" y="67508"/>
                  <a:pt x="246361" y="97700"/>
                  <a:pt x="327296" y="163648"/>
                </a:cubicBezTo>
                <a:cubicBezTo>
                  <a:pt x="309485" y="170580"/>
                  <a:pt x="288651" y="162946"/>
                  <a:pt x="264440" y="163648"/>
                </a:cubicBezTo>
                <a:cubicBezTo>
                  <a:pt x="280757" y="277253"/>
                  <a:pt x="254598" y="333369"/>
                  <a:pt x="264440" y="502944"/>
                </a:cubicBezTo>
                <a:cubicBezTo>
                  <a:pt x="274282" y="672519"/>
                  <a:pt x="239523" y="688090"/>
                  <a:pt x="264440" y="828935"/>
                </a:cubicBezTo>
                <a:cubicBezTo>
                  <a:pt x="163744" y="839542"/>
                  <a:pt x="113221" y="818496"/>
                  <a:pt x="62856" y="828935"/>
                </a:cubicBezTo>
                <a:cubicBezTo>
                  <a:pt x="60688" y="657940"/>
                  <a:pt x="82980" y="604898"/>
                  <a:pt x="62856" y="482986"/>
                </a:cubicBezTo>
                <a:cubicBezTo>
                  <a:pt x="42732" y="361074"/>
                  <a:pt x="85483" y="241101"/>
                  <a:pt x="62856" y="163648"/>
                </a:cubicBezTo>
                <a:cubicBezTo>
                  <a:pt x="37189" y="163782"/>
                  <a:pt x="19648" y="163185"/>
                  <a:pt x="0" y="16364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Upp 48">
            <a:extLst>
              <a:ext uri="{FF2B5EF4-FFF2-40B4-BE49-F238E27FC236}">
                <a16:creationId xmlns:a16="http://schemas.microsoft.com/office/drawing/2014/main" id="{234CEBD7-413E-FC44-8E38-DEAB9922369F}"/>
              </a:ext>
            </a:extLst>
          </p:cNvPr>
          <p:cNvSpPr/>
          <p:nvPr/>
        </p:nvSpPr>
        <p:spPr>
          <a:xfrm rot="12577578">
            <a:off x="4169850" y="4367974"/>
            <a:ext cx="323343" cy="911836"/>
          </a:xfrm>
          <a:custGeom>
            <a:avLst/>
            <a:gdLst>
              <a:gd name="connsiteX0" fmla="*/ 0 w 323343"/>
              <a:gd name="connsiteY0" fmla="*/ 161672 h 911836"/>
              <a:gd name="connsiteX1" fmla="*/ 161672 w 323343"/>
              <a:gd name="connsiteY1" fmla="*/ 0 h 911836"/>
              <a:gd name="connsiteX2" fmla="*/ 323343 w 323343"/>
              <a:gd name="connsiteY2" fmla="*/ 161672 h 911836"/>
              <a:gd name="connsiteX3" fmla="*/ 261247 w 323343"/>
              <a:gd name="connsiteY3" fmla="*/ 161672 h 911836"/>
              <a:gd name="connsiteX4" fmla="*/ 261247 w 323343"/>
              <a:gd name="connsiteY4" fmla="*/ 544256 h 911836"/>
              <a:gd name="connsiteX5" fmla="*/ 261247 w 323343"/>
              <a:gd name="connsiteY5" fmla="*/ 911836 h 911836"/>
              <a:gd name="connsiteX6" fmla="*/ 62096 w 323343"/>
              <a:gd name="connsiteY6" fmla="*/ 911836 h 911836"/>
              <a:gd name="connsiteX7" fmla="*/ 62096 w 323343"/>
              <a:gd name="connsiteY7" fmla="*/ 521751 h 911836"/>
              <a:gd name="connsiteX8" fmla="*/ 62096 w 323343"/>
              <a:gd name="connsiteY8" fmla="*/ 161672 h 911836"/>
              <a:gd name="connsiteX9" fmla="*/ 0 w 323343"/>
              <a:gd name="connsiteY9" fmla="*/ 161672 h 9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343" h="911836" extrusionOk="0">
                <a:moveTo>
                  <a:pt x="0" y="161672"/>
                </a:moveTo>
                <a:cubicBezTo>
                  <a:pt x="31752" y="123939"/>
                  <a:pt x="117350" y="65815"/>
                  <a:pt x="161672" y="0"/>
                </a:cubicBezTo>
                <a:cubicBezTo>
                  <a:pt x="251435" y="56242"/>
                  <a:pt x="241294" y="93140"/>
                  <a:pt x="323343" y="161672"/>
                </a:cubicBezTo>
                <a:cubicBezTo>
                  <a:pt x="294774" y="167376"/>
                  <a:pt x="281652" y="160151"/>
                  <a:pt x="261247" y="161672"/>
                </a:cubicBezTo>
                <a:cubicBezTo>
                  <a:pt x="263084" y="283892"/>
                  <a:pt x="230892" y="377354"/>
                  <a:pt x="261247" y="544256"/>
                </a:cubicBezTo>
                <a:cubicBezTo>
                  <a:pt x="291602" y="711158"/>
                  <a:pt x="260483" y="795814"/>
                  <a:pt x="261247" y="911836"/>
                </a:cubicBezTo>
                <a:cubicBezTo>
                  <a:pt x="203737" y="913489"/>
                  <a:pt x="155464" y="902109"/>
                  <a:pt x="62096" y="911836"/>
                </a:cubicBezTo>
                <a:cubicBezTo>
                  <a:pt x="32712" y="771436"/>
                  <a:pt x="77258" y="709637"/>
                  <a:pt x="62096" y="521751"/>
                </a:cubicBezTo>
                <a:cubicBezTo>
                  <a:pt x="46934" y="333866"/>
                  <a:pt x="69039" y="241692"/>
                  <a:pt x="62096" y="161672"/>
                </a:cubicBezTo>
                <a:cubicBezTo>
                  <a:pt x="42566" y="167116"/>
                  <a:pt x="12590" y="157146"/>
                  <a:pt x="0" y="16167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Upp 49">
            <a:extLst>
              <a:ext uri="{FF2B5EF4-FFF2-40B4-BE49-F238E27FC236}">
                <a16:creationId xmlns:a16="http://schemas.microsoft.com/office/drawing/2014/main" id="{6A2FBFB8-273B-4841-B4C5-8F78BAA0E19D}"/>
              </a:ext>
            </a:extLst>
          </p:cNvPr>
          <p:cNvSpPr/>
          <p:nvPr/>
        </p:nvSpPr>
        <p:spPr>
          <a:xfrm rot="15095830">
            <a:off x="3233926" y="3690466"/>
            <a:ext cx="391576" cy="546715"/>
          </a:xfrm>
          <a:custGeom>
            <a:avLst/>
            <a:gdLst>
              <a:gd name="connsiteX0" fmla="*/ 0 w 391576"/>
              <a:gd name="connsiteY0" fmla="*/ 195788 h 546715"/>
              <a:gd name="connsiteX1" fmla="*/ 195788 w 391576"/>
              <a:gd name="connsiteY1" fmla="*/ 0 h 546715"/>
              <a:gd name="connsiteX2" fmla="*/ 391576 w 391576"/>
              <a:gd name="connsiteY2" fmla="*/ 195788 h 546715"/>
              <a:gd name="connsiteX3" fmla="*/ 316376 w 391576"/>
              <a:gd name="connsiteY3" fmla="*/ 195788 h 546715"/>
              <a:gd name="connsiteX4" fmla="*/ 316376 w 391576"/>
              <a:gd name="connsiteY4" fmla="*/ 546715 h 546715"/>
              <a:gd name="connsiteX5" fmla="*/ 75200 w 391576"/>
              <a:gd name="connsiteY5" fmla="*/ 546715 h 546715"/>
              <a:gd name="connsiteX6" fmla="*/ 75200 w 391576"/>
              <a:gd name="connsiteY6" fmla="*/ 195788 h 546715"/>
              <a:gd name="connsiteX7" fmla="*/ 0 w 391576"/>
              <a:gd name="connsiteY7" fmla="*/ 195788 h 54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576" h="546715" extrusionOk="0">
                <a:moveTo>
                  <a:pt x="0" y="195788"/>
                </a:moveTo>
                <a:cubicBezTo>
                  <a:pt x="36896" y="139086"/>
                  <a:pt x="135997" y="102377"/>
                  <a:pt x="195788" y="0"/>
                </a:cubicBezTo>
                <a:cubicBezTo>
                  <a:pt x="278447" y="40358"/>
                  <a:pt x="328241" y="144910"/>
                  <a:pt x="391576" y="195788"/>
                </a:cubicBezTo>
                <a:cubicBezTo>
                  <a:pt x="373234" y="203466"/>
                  <a:pt x="351687" y="193123"/>
                  <a:pt x="316376" y="195788"/>
                </a:cubicBezTo>
                <a:cubicBezTo>
                  <a:pt x="316909" y="345208"/>
                  <a:pt x="308419" y="402412"/>
                  <a:pt x="316376" y="546715"/>
                </a:cubicBezTo>
                <a:cubicBezTo>
                  <a:pt x="223945" y="560577"/>
                  <a:pt x="149260" y="542293"/>
                  <a:pt x="75200" y="546715"/>
                </a:cubicBezTo>
                <a:cubicBezTo>
                  <a:pt x="51299" y="432214"/>
                  <a:pt x="105098" y="266896"/>
                  <a:pt x="75200" y="195788"/>
                </a:cubicBezTo>
                <a:cubicBezTo>
                  <a:pt x="49448" y="197611"/>
                  <a:pt x="17270" y="188594"/>
                  <a:pt x="0" y="19578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Upp 50">
            <a:extLst>
              <a:ext uri="{FF2B5EF4-FFF2-40B4-BE49-F238E27FC236}">
                <a16:creationId xmlns:a16="http://schemas.microsoft.com/office/drawing/2014/main" id="{1C216DF5-A0DC-5446-9EB7-E2BFE3436AA6}"/>
              </a:ext>
            </a:extLst>
          </p:cNvPr>
          <p:cNvSpPr/>
          <p:nvPr/>
        </p:nvSpPr>
        <p:spPr>
          <a:xfrm rot="17216268">
            <a:off x="3268042" y="2453663"/>
            <a:ext cx="323343" cy="911836"/>
          </a:xfrm>
          <a:custGeom>
            <a:avLst/>
            <a:gdLst>
              <a:gd name="connsiteX0" fmla="*/ 0 w 323343"/>
              <a:gd name="connsiteY0" fmla="*/ 161672 h 911836"/>
              <a:gd name="connsiteX1" fmla="*/ 161672 w 323343"/>
              <a:gd name="connsiteY1" fmla="*/ 0 h 911836"/>
              <a:gd name="connsiteX2" fmla="*/ 323343 w 323343"/>
              <a:gd name="connsiteY2" fmla="*/ 161672 h 911836"/>
              <a:gd name="connsiteX3" fmla="*/ 261247 w 323343"/>
              <a:gd name="connsiteY3" fmla="*/ 161672 h 911836"/>
              <a:gd name="connsiteX4" fmla="*/ 261247 w 323343"/>
              <a:gd name="connsiteY4" fmla="*/ 544256 h 911836"/>
              <a:gd name="connsiteX5" fmla="*/ 261247 w 323343"/>
              <a:gd name="connsiteY5" fmla="*/ 911836 h 911836"/>
              <a:gd name="connsiteX6" fmla="*/ 62096 w 323343"/>
              <a:gd name="connsiteY6" fmla="*/ 911836 h 911836"/>
              <a:gd name="connsiteX7" fmla="*/ 62096 w 323343"/>
              <a:gd name="connsiteY7" fmla="*/ 521751 h 911836"/>
              <a:gd name="connsiteX8" fmla="*/ 62096 w 323343"/>
              <a:gd name="connsiteY8" fmla="*/ 161672 h 911836"/>
              <a:gd name="connsiteX9" fmla="*/ 0 w 323343"/>
              <a:gd name="connsiteY9" fmla="*/ 161672 h 9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343" h="911836" extrusionOk="0">
                <a:moveTo>
                  <a:pt x="0" y="161672"/>
                </a:moveTo>
                <a:cubicBezTo>
                  <a:pt x="31752" y="123939"/>
                  <a:pt x="117350" y="65815"/>
                  <a:pt x="161672" y="0"/>
                </a:cubicBezTo>
                <a:cubicBezTo>
                  <a:pt x="251435" y="56242"/>
                  <a:pt x="241294" y="93140"/>
                  <a:pt x="323343" y="161672"/>
                </a:cubicBezTo>
                <a:cubicBezTo>
                  <a:pt x="294774" y="167376"/>
                  <a:pt x="281652" y="160151"/>
                  <a:pt x="261247" y="161672"/>
                </a:cubicBezTo>
                <a:cubicBezTo>
                  <a:pt x="263084" y="283892"/>
                  <a:pt x="230892" y="377354"/>
                  <a:pt x="261247" y="544256"/>
                </a:cubicBezTo>
                <a:cubicBezTo>
                  <a:pt x="291602" y="711158"/>
                  <a:pt x="260483" y="795814"/>
                  <a:pt x="261247" y="911836"/>
                </a:cubicBezTo>
                <a:cubicBezTo>
                  <a:pt x="203737" y="913489"/>
                  <a:pt x="155464" y="902109"/>
                  <a:pt x="62096" y="911836"/>
                </a:cubicBezTo>
                <a:cubicBezTo>
                  <a:pt x="32712" y="771436"/>
                  <a:pt x="77258" y="709637"/>
                  <a:pt x="62096" y="521751"/>
                </a:cubicBezTo>
                <a:cubicBezTo>
                  <a:pt x="46934" y="333866"/>
                  <a:pt x="69039" y="241692"/>
                  <a:pt x="62096" y="161672"/>
                </a:cubicBezTo>
                <a:cubicBezTo>
                  <a:pt x="42566" y="167116"/>
                  <a:pt x="12590" y="157146"/>
                  <a:pt x="0" y="16167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14CD948B-4C8B-0D44-A9E4-D703DB50FD82}"/>
              </a:ext>
            </a:extLst>
          </p:cNvPr>
          <p:cNvGrpSpPr/>
          <p:nvPr/>
        </p:nvGrpSpPr>
        <p:grpSpPr>
          <a:xfrm>
            <a:off x="3806890" y="2705878"/>
            <a:ext cx="4460032" cy="1805745"/>
            <a:chOff x="3806890" y="2705878"/>
            <a:chExt cx="4460032" cy="1805745"/>
          </a:xfrm>
        </p:grpSpPr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D8F84D7C-8042-E44D-B994-2E09DBF65EE8}"/>
                </a:ext>
              </a:extLst>
            </p:cNvPr>
            <p:cNvSpPr/>
            <p:nvPr/>
          </p:nvSpPr>
          <p:spPr>
            <a:xfrm>
              <a:off x="3825909" y="2733814"/>
              <a:ext cx="4406034" cy="1777809"/>
            </a:xfrm>
            <a:custGeom>
              <a:avLst/>
              <a:gdLst>
                <a:gd name="connsiteX0" fmla="*/ 0 w 4406034"/>
                <a:gd name="connsiteY0" fmla="*/ 888905 h 1777809"/>
                <a:gd name="connsiteX1" fmla="*/ 2203017 w 4406034"/>
                <a:gd name="connsiteY1" fmla="*/ 0 h 1777809"/>
                <a:gd name="connsiteX2" fmla="*/ 4406034 w 4406034"/>
                <a:gd name="connsiteY2" fmla="*/ 888905 h 1777809"/>
                <a:gd name="connsiteX3" fmla="*/ 2203017 w 4406034"/>
                <a:gd name="connsiteY3" fmla="*/ 1777810 h 1777809"/>
                <a:gd name="connsiteX4" fmla="*/ 0 w 4406034"/>
                <a:gd name="connsiteY4" fmla="*/ 888905 h 177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034" h="1777809" fill="none" extrusionOk="0">
                  <a:moveTo>
                    <a:pt x="0" y="888905"/>
                  </a:moveTo>
                  <a:cubicBezTo>
                    <a:pt x="35855" y="402229"/>
                    <a:pt x="1035013" y="-100202"/>
                    <a:pt x="2203017" y="0"/>
                  </a:cubicBezTo>
                  <a:cubicBezTo>
                    <a:pt x="3329866" y="-13758"/>
                    <a:pt x="4344434" y="455972"/>
                    <a:pt x="4406034" y="888905"/>
                  </a:cubicBezTo>
                  <a:cubicBezTo>
                    <a:pt x="4383652" y="1166391"/>
                    <a:pt x="3328049" y="1905193"/>
                    <a:pt x="2203017" y="1777810"/>
                  </a:cubicBezTo>
                  <a:cubicBezTo>
                    <a:pt x="1106821" y="1845269"/>
                    <a:pt x="121921" y="1409148"/>
                    <a:pt x="0" y="888905"/>
                  </a:cubicBezTo>
                  <a:close/>
                </a:path>
                <a:path w="4406034" h="1777809" stroke="0" extrusionOk="0">
                  <a:moveTo>
                    <a:pt x="0" y="888905"/>
                  </a:moveTo>
                  <a:cubicBezTo>
                    <a:pt x="-123588" y="321744"/>
                    <a:pt x="774827" y="79378"/>
                    <a:pt x="2203017" y="0"/>
                  </a:cubicBezTo>
                  <a:cubicBezTo>
                    <a:pt x="3493650" y="15566"/>
                    <a:pt x="4386949" y="398583"/>
                    <a:pt x="4406034" y="888905"/>
                  </a:cubicBezTo>
                  <a:cubicBezTo>
                    <a:pt x="4197979" y="1583011"/>
                    <a:pt x="3374537" y="2027495"/>
                    <a:pt x="2203017" y="1777810"/>
                  </a:cubicBezTo>
                  <a:cubicBezTo>
                    <a:pt x="890286" y="1725265"/>
                    <a:pt x="22092" y="1390390"/>
                    <a:pt x="0" y="88890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Ellips 3">
              <a:extLst>
                <a:ext uri="{FF2B5EF4-FFF2-40B4-BE49-F238E27FC236}">
                  <a16:creationId xmlns:a16="http://schemas.microsoft.com/office/drawing/2014/main" id="{2E929C1B-30E7-6541-BD19-480B4B2AA334}"/>
                </a:ext>
              </a:extLst>
            </p:cNvPr>
            <p:cNvSpPr/>
            <p:nvPr/>
          </p:nvSpPr>
          <p:spPr>
            <a:xfrm>
              <a:off x="3806890" y="2705878"/>
              <a:ext cx="4460032" cy="1735493"/>
            </a:xfr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6600">
                  <a:solidFill>
                    <a:schemeClr val="bg1"/>
                  </a:solidFill>
                  <a:latin typeface="Chalkduster" panose="03050602040202020205" pitchFamily="66" charset="77"/>
                </a:rPr>
                <a:t>Stress</a:t>
              </a:r>
            </a:p>
          </p:txBody>
        </p:sp>
      </p:grp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591631C2-6214-378A-0DEA-68C66485B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24649"/>
            <a:ext cx="1574800" cy="15748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36CA2664-899A-466A-1035-26E3EB14C2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C30C895-7A92-6777-68B5-6D70BA29C856}"/>
              </a:ext>
            </a:extLst>
          </p:cNvPr>
          <p:cNvSpPr txBox="1"/>
          <p:nvPr/>
        </p:nvSpPr>
        <p:spPr>
          <a:xfrm>
            <a:off x="10146488" y="5695944"/>
            <a:ext cx="1973794" cy="98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433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DFC99B8-0F56-45A5-B3C7-BFE091A4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75"/>
            <a:ext cx="12192000" cy="68160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EA14DC4-CBE6-4AE8-83B8-C0C64871FF13}"/>
              </a:ext>
            </a:extLst>
          </p:cNvPr>
          <p:cNvSpPr txBox="1"/>
          <p:nvPr/>
        </p:nvSpPr>
        <p:spPr>
          <a:xfrm>
            <a:off x="4056991" y="3433284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5C82080-67CB-468A-B1A6-FAC7ECD94D31}"/>
              </a:ext>
            </a:extLst>
          </p:cNvPr>
          <p:cNvSpPr txBox="1"/>
          <p:nvPr/>
        </p:nvSpPr>
        <p:spPr>
          <a:xfrm>
            <a:off x="6951068" y="3373221"/>
            <a:ext cx="1160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00F5CE5-076B-4C56-B160-B2C6865648F4}"/>
              </a:ext>
            </a:extLst>
          </p:cNvPr>
          <p:cNvSpPr txBox="1"/>
          <p:nvPr/>
        </p:nvSpPr>
        <p:spPr>
          <a:xfrm>
            <a:off x="7583501" y="3362710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2EEEF7A-F9BC-469B-B124-334C48A76FF6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440E288-2494-5843-BD7F-41019080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130BC67E-EBCC-CC44-AECB-84F8E942F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9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B5287B9-61C3-4F72-A900-CAAB5DD29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AAFF11B-86F4-4894-A5FA-D186209A2057}"/>
              </a:ext>
            </a:extLst>
          </p:cNvPr>
          <p:cNvSpPr txBox="1"/>
          <p:nvPr/>
        </p:nvSpPr>
        <p:spPr>
          <a:xfrm>
            <a:off x="6894612" y="3440681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9D16E79-F2E4-41E0-89C7-3EFF7D9E2EB4}"/>
              </a:ext>
            </a:extLst>
          </p:cNvPr>
          <p:cNvSpPr txBox="1"/>
          <p:nvPr/>
        </p:nvSpPr>
        <p:spPr>
          <a:xfrm>
            <a:off x="7558575" y="3440680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260C048-027B-46E4-B570-DDA3E8121777}"/>
              </a:ext>
            </a:extLst>
          </p:cNvPr>
          <p:cNvSpPr txBox="1"/>
          <p:nvPr/>
        </p:nvSpPr>
        <p:spPr>
          <a:xfrm>
            <a:off x="4067501" y="3315967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9A440AEF-3C3B-447A-ADC6-2F7F516317B1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27F4D6E-21A8-471C-B203-3358CC0DB3F4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5114BF5-D2D0-4744-9831-8BD4253FF9C9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BAA4C86-2EC8-1843-86C5-01811E69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233DFF4-FFF1-0B40-8487-4E5E49719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1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021B432-E7A9-43CC-8920-6972DE29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54FF3AB0-CEAF-4AC3-96A8-7F20C76025AA}"/>
              </a:ext>
            </a:extLst>
          </p:cNvPr>
          <p:cNvSpPr txBox="1"/>
          <p:nvPr/>
        </p:nvSpPr>
        <p:spPr>
          <a:xfrm>
            <a:off x="4046715" y="3152227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47BB748-1E6E-4B77-9C3F-A2F147626A54}"/>
              </a:ext>
            </a:extLst>
          </p:cNvPr>
          <p:cNvSpPr txBox="1"/>
          <p:nvPr/>
        </p:nvSpPr>
        <p:spPr>
          <a:xfrm>
            <a:off x="6859160" y="3582691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29AC724-C96B-4E69-98D5-63FC0DC93CEE}"/>
              </a:ext>
            </a:extLst>
          </p:cNvPr>
          <p:cNvSpPr txBox="1"/>
          <p:nvPr/>
        </p:nvSpPr>
        <p:spPr>
          <a:xfrm>
            <a:off x="7523120" y="3582688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2CDD069-4EEC-4D81-A3E6-ACEB2E059A45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2335B8F-BD4B-4CB5-84A7-0292501F8738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175C804-4275-409A-A02D-2C7FA7301090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irritation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5E0A974-D862-4A36-B59A-FE49C6BEA797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0B807A4-5D24-5346-8D0B-8D287B6F2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8EC7690F-3108-C84A-B8FB-A1B7EED67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0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FEA1B6AE-11C7-4B31-95B0-D3D21F5F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E40813-C42F-4F29-A26C-E17EC344167D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9A5198C-74D5-4B08-A924-FE2AF24C59B5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85F9334-1AE9-4C7F-AB93-F704A880F553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31A1FE0-B1A0-4F32-8720-A1F4773CB67A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utbrott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0A0CC49-3B65-4592-A735-4B56F8B311FB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53CAEF6-A8CB-4C58-976D-38EAAAF69BB0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CA1C628-D9BC-4DD6-8209-2DC6C29BC20E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AAC1103-F70B-484B-AC30-425AF138F693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9825E5C-FD78-4149-B182-93E52B55C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8E7D4748-40E8-CC46-AA01-D14B34104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4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bord&#10;&#10;Automatiskt genererad beskrivning">
            <a:extLst>
              <a:ext uri="{FF2B5EF4-FFF2-40B4-BE49-F238E27FC236}">
                <a16:creationId xmlns:a16="http://schemas.microsoft.com/office/drawing/2014/main" id="{65B6F9D7-84B1-4308-A908-EAF23EAA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32F1087-00CC-4A26-B8D2-A34B1DA20BD9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C03C3A0-9046-45B2-A3DB-E861ECC26308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C5867DA6-9448-44B1-BF8C-E2D224C846E5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F927A86-2058-4968-AA51-9F16AA84CB94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A768DCFA-300B-4FAE-9829-0CDF8A943BE3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sömnproblem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CFB4781D-9463-4295-9395-F5DF0152165D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irritation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A2F33BC9-04D1-4172-B9A2-8B473845314E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utbrott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765F231-0EBA-4CAA-8D4A-DBFF6CA0A52F}"/>
              </a:ext>
            </a:extLst>
          </p:cNvPr>
          <p:cNvSpPr txBox="1"/>
          <p:nvPr/>
        </p:nvSpPr>
        <p:spPr>
          <a:xfrm>
            <a:off x="4398325" y="4667042"/>
            <a:ext cx="6783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v-SE" sz="1350" b="1" dirty="0">
                <a:solidFill>
                  <a:schemeClr val="bg1"/>
                </a:solidFill>
                <a:latin typeface="+mj-lt"/>
              </a:rPr>
              <a:t>Skadligt beteende</a:t>
            </a:r>
          </a:p>
          <a:p>
            <a:pPr lvl="0" algn="ctr"/>
            <a:r>
              <a:rPr lang="sv-SE" sz="1350" b="1" dirty="0">
                <a:solidFill>
                  <a:schemeClr val="bg1"/>
                </a:solidFill>
                <a:latin typeface="+mj-lt"/>
              </a:rPr>
              <a:t>Svikt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3D6AA87-C79A-4BEB-8115-A98F313BFA3F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8896AC86-BCC7-5D46-955A-D42204A13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A79F7F00-58C6-324C-8FD2-447F4CFDA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7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74A8F785-CE39-4006-B033-1A6C108C5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41DCF979-467B-4E61-BA9A-EABB78CF6442}"/>
              </a:ext>
            </a:extLst>
          </p:cNvPr>
          <p:cNvSpPr txBox="1"/>
          <p:nvPr/>
        </p:nvSpPr>
        <p:spPr>
          <a:xfrm>
            <a:off x="4398325" y="4667042"/>
            <a:ext cx="6783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v-SE" sz="1350" b="1" dirty="0">
                <a:solidFill>
                  <a:schemeClr val="bg1"/>
                </a:solidFill>
                <a:latin typeface="+mj-lt"/>
              </a:rPr>
              <a:t>Skadligt beteende</a:t>
            </a:r>
          </a:p>
          <a:p>
            <a:pPr lvl="0" algn="ctr"/>
            <a:r>
              <a:rPr lang="sv-SE" sz="1350" b="1" dirty="0">
                <a:solidFill>
                  <a:schemeClr val="bg1"/>
                </a:solidFill>
                <a:latin typeface="+mj-lt"/>
              </a:rPr>
              <a:t>Svikt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DB7F00AF-5965-4D01-AA4D-FC32B7147799}"/>
              </a:ext>
            </a:extLst>
          </p:cNvPr>
          <p:cNvSpPr txBox="1"/>
          <p:nvPr/>
        </p:nvSpPr>
        <p:spPr>
          <a:xfrm>
            <a:off x="5110712" y="4885534"/>
            <a:ext cx="1780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+mj-lt"/>
              </a:rPr>
              <a:t>Barnet utsätts        för våld/försummelse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3D30316-6141-4CEC-A3E7-03D69BAA1833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9FEFD81C-BE60-4BB1-BE42-56AE5D567F2C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sömnproblem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EAA997CC-1236-4FDB-B94B-EC5DC4176CF6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irritation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D17D3C67-9081-40FF-ADA1-77761277B5C4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utbrott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497D7FB7-9898-44B7-A2AF-23C525864EC1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0BC9F855-C54B-48ED-B4E4-4E562A5514DF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4159AA87-EFF9-4F47-8C75-20F73D5A4EB1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15965F5-7E0F-4471-97C8-7F4789AC4538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D00AEF6F-5894-1142-8A68-0BCC03C4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2555B88-798E-8342-AAA1-1893ED7DF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7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15C2EA-3D9F-934C-9A5A-DADA93AE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rgbClr val="7030A0"/>
                </a:solidFill>
              </a:rPr>
              <a:t>Resiliency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D01FCE-13DC-C049-AE81-E6E95E6AA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: </a:t>
            </a:r>
            <a:r>
              <a:rPr lang="sv-SE" dirty="0"/>
              <a:t>the </a:t>
            </a:r>
            <a:r>
              <a:rPr lang="sv-SE" dirty="0" err="1"/>
              <a:t>ability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something</a:t>
            </a:r>
            <a:r>
              <a:rPr lang="sv-SE" dirty="0"/>
              <a:t> to </a:t>
            </a:r>
            <a:r>
              <a:rPr lang="sv-SE" dirty="0" err="1"/>
              <a:t>return</a:t>
            </a:r>
            <a:r>
              <a:rPr lang="sv-SE" dirty="0"/>
              <a:t> to </a:t>
            </a:r>
            <a:r>
              <a:rPr lang="sv-SE" dirty="0" err="1"/>
              <a:t>its</a:t>
            </a:r>
            <a:r>
              <a:rPr lang="sv-SE" dirty="0"/>
              <a:t> original </a:t>
            </a:r>
            <a:r>
              <a:rPr lang="sv-SE" dirty="0" err="1"/>
              <a:t>size</a:t>
            </a:r>
            <a:r>
              <a:rPr lang="sv-SE" dirty="0"/>
              <a:t> and </a:t>
            </a:r>
            <a:r>
              <a:rPr lang="sv-SE" dirty="0" err="1"/>
              <a:t>shape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 </a:t>
            </a:r>
            <a:r>
              <a:rPr lang="sv-SE" dirty="0">
                <a:hlinkClick r:id="rId2"/>
              </a:rPr>
              <a:t>compressed</a:t>
            </a:r>
            <a:r>
              <a:rPr lang="sv-SE" dirty="0"/>
              <a:t> or </a:t>
            </a:r>
            <a:r>
              <a:rPr lang="sv-SE" dirty="0">
                <a:hlinkClick r:id="rId3"/>
              </a:rPr>
              <a:t>deformed</a:t>
            </a:r>
            <a:r>
              <a:rPr lang="sv-SE" dirty="0"/>
              <a:t> </a:t>
            </a:r>
            <a:r>
              <a:rPr lang="sv-SE" b="1" dirty="0"/>
              <a:t>: </a:t>
            </a:r>
            <a:r>
              <a:rPr lang="sv-SE" cap="all" dirty="0">
                <a:hlinkClick r:id="rId4"/>
              </a:rPr>
              <a:t>RESILIENCE sense 1</a:t>
            </a:r>
            <a:r>
              <a:rPr lang="sv-SE" dirty="0"/>
              <a:t>Most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rollers </a:t>
            </a:r>
            <a:r>
              <a:rPr lang="sv-SE" dirty="0" err="1"/>
              <a:t>have</a:t>
            </a:r>
            <a:r>
              <a:rPr lang="sv-SE" dirty="0"/>
              <a:t> to be </a:t>
            </a:r>
            <a:r>
              <a:rPr lang="sv-SE" dirty="0" err="1"/>
              <a:t>replaced</a:t>
            </a:r>
            <a:r>
              <a:rPr lang="sv-SE" dirty="0"/>
              <a:t> </a:t>
            </a:r>
            <a:r>
              <a:rPr lang="sv-SE" dirty="0" err="1"/>
              <a:t>every</a:t>
            </a:r>
            <a:r>
              <a:rPr lang="sv-SE" dirty="0"/>
              <a:t> </a:t>
            </a: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the </a:t>
            </a:r>
            <a:r>
              <a:rPr lang="sv-SE" dirty="0" err="1"/>
              <a:t>rubber</a:t>
            </a:r>
            <a:r>
              <a:rPr lang="sv-SE" dirty="0"/>
              <a:t> </a:t>
            </a:r>
            <a:r>
              <a:rPr lang="sv-SE" dirty="0" err="1"/>
              <a:t>loses</a:t>
            </a:r>
            <a:r>
              <a:rPr lang="sv-SE" dirty="0"/>
              <a:t> </a:t>
            </a:r>
            <a:r>
              <a:rPr lang="sv-SE" dirty="0" err="1"/>
              <a:t>its</a:t>
            </a:r>
            <a:r>
              <a:rPr lang="sv-SE" dirty="0"/>
              <a:t> </a:t>
            </a:r>
            <a:r>
              <a:rPr lang="sv-SE" i="1" dirty="0" err="1"/>
              <a:t>resiliency</a:t>
            </a:r>
            <a:r>
              <a:rPr lang="sv-SE" dirty="0"/>
              <a:t>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0CC3854-A47A-1347-B7B9-F8553AD7203E}"/>
              </a:ext>
            </a:extLst>
          </p:cNvPr>
          <p:cNvSpPr txBox="1"/>
          <p:nvPr/>
        </p:nvSpPr>
        <p:spPr>
          <a:xfrm>
            <a:off x="7910286" y="6153831"/>
            <a:ext cx="373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https</a:t>
            </a:r>
            <a:r>
              <a:rPr lang="sv-SE" sz="1200" dirty="0"/>
              <a:t>://</a:t>
            </a:r>
            <a:r>
              <a:rPr lang="sv-SE" sz="1200" dirty="0" err="1"/>
              <a:t>www.merriam-webster.com</a:t>
            </a:r>
            <a:r>
              <a:rPr lang="sv-SE" sz="1200" dirty="0"/>
              <a:t>/</a:t>
            </a:r>
            <a:r>
              <a:rPr lang="sv-SE" sz="1200" dirty="0" err="1"/>
              <a:t>dictionary</a:t>
            </a:r>
            <a:r>
              <a:rPr lang="sv-SE" sz="1200" dirty="0"/>
              <a:t>/</a:t>
            </a:r>
            <a:r>
              <a:rPr lang="sv-SE" sz="1200" dirty="0" err="1"/>
              <a:t>resiliency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1821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ritning&#10;&#10;Automatiskt genererad beskrivning">
            <a:extLst>
              <a:ext uri="{FF2B5EF4-FFF2-40B4-BE49-F238E27FC236}">
                <a16:creationId xmlns:a16="http://schemas.microsoft.com/office/drawing/2014/main" id="{521EC59A-84A1-4AE4-B6C1-92D8A0DC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D1085F6-991E-4B03-9AC7-D9D5E715514F}"/>
              </a:ext>
            </a:extLst>
          </p:cNvPr>
          <p:cNvSpPr txBox="1"/>
          <p:nvPr/>
        </p:nvSpPr>
        <p:spPr>
          <a:xfrm>
            <a:off x="4534955" y="4572452"/>
            <a:ext cx="6783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Skadligt beteende</a:t>
            </a:r>
          </a:p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Svikt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027B9E4-EB39-44EF-BC4B-C78EBB67200A}"/>
              </a:ext>
            </a:extLst>
          </p:cNvPr>
          <p:cNvSpPr txBox="1"/>
          <p:nvPr/>
        </p:nvSpPr>
        <p:spPr>
          <a:xfrm>
            <a:off x="5013434" y="4696354"/>
            <a:ext cx="1975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+mj-lt"/>
              </a:rPr>
              <a:t>Barnet utsätts        för våld/försummelse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044FF09-689D-4222-8DE1-81620BC70BB9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3F9D258-C0BE-46BA-8111-F0A44F136F20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sömnproblem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24F1D7D-CD42-4657-B12C-9B5744E7445C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irritation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395D0F1-DE55-4EAA-9770-F8E1F2B75277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utbrott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1DE3E87-169F-49B7-855F-EC0182A4DF1A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C358C97B-470E-4C5C-9B21-C83365EFB96D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F76CD7B-EFD1-4461-A1DE-887F468117B9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30BF508-1760-4AEF-AF85-A71806D455E2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9BD5040-FA45-7F40-9DC7-D3E96F038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8CC4CF2D-E202-104E-9E43-0A367299F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30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845CDC-B9FF-464D-837E-837C06F6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rgbClr val="7030A0"/>
                </a:solidFill>
              </a:rPr>
              <a:t>Resiliens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BF1EEB-8C4E-AD41-BFBD-8CC7D1FB0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förmåga att fortsätta utvecklas trots svåra livshändelser:</a:t>
            </a:r>
          </a:p>
          <a:p>
            <a:r>
              <a:rPr lang="sv-SE" dirty="0"/>
              <a:t>”the process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adapting</a:t>
            </a:r>
            <a:r>
              <a:rPr lang="sv-SE" dirty="0"/>
              <a:t> </a:t>
            </a:r>
            <a:r>
              <a:rPr lang="sv-SE" dirty="0" err="1"/>
              <a:t>well</a:t>
            </a:r>
            <a:r>
              <a:rPr lang="sv-SE" dirty="0"/>
              <a:t> in the face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adversity</a:t>
            </a:r>
            <a:r>
              <a:rPr lang="sv-SE" dirty="0"/>
              <a:t>, trauma, </a:t>
            </a:r>
            <a:r>
              <a:rPr lang="sv-SE" dirty="0" err="1"/>
              <a:t>tragedy</a:t>
            </a:r>
            <a:r>
              <a:rPr lang="sv-SE" dirty="0"/>
              <a:t>, </a:t>
            </a:r>
            <a:r>
              <a:rPr lang="sv-SE" dirty="0" err="1"/>
              <a:t>threats</a:t>
            </a:r>
            <a:r>
              <a:rPr lang="sv-SE" dirty="0"/>
              <a:t> or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significant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stress”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EA1DBAF-0311-4743-9739-CC73C469D048}"/>
              </a:ext>
            </a:extLst>
          </p:cNvPr>
          <p:cNvSpPr txBox="1"/>
          <p:nvPr/>
        </p:nvSpPr>
        <p:spPr>
          <a:xfrm>
            <a:off x="6378222" y="6389511"/>
            <a:ext cx="44069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err="1"/>
              <a:t>American</a:t>
            </a:r>
            <a:r>
              <a:rPr lang="sv-SE" sz="800" dirty="0"/>
              <a:t> </a:t>
            </a:r>
            <a:r>
              <a:rPr lang="sv-SE" sz="800" dirty="0" err="1"/>
              <a:t>Psychological</a:t>
            </a:r>
            <a:r>
              <a:rPr lang="sv-SE" sz="800" dirty="0"/>
              <a:t> Association. The road to </a:t>
            </a:r>
            <a:r>
              <a:rPr lang="sv-SE" sz="800" dirty="0" err="1"/>
              <a:t>resilience</a:t>
            </a:r>
            <a:r>
              <a:rPr lang="sv-SE" sz="800" dirty="0"/>
              <a:t>. http://</a:t>
            </a:r>
            <a:r>
              <a:rPr lang="sv-SE" sz="800" dirty="0" err="1"/>
              <a:t>helping</a:t>
            </a:r>
            <a:r>
              <a:rPr lang="sv-SE" sz="800" dirty="0"/>
              <a:t>. apa. </a:t>
            </a:r>
            <a:r>
              <a:rPr lang="sv-SE" sz="800" dirty="0" err="1"/>
              <a:t>org</a:t>
            </a:r>
            <a:r>
              <a:rPr lang="sv-SE" sz="800" dirty="0"/>
              <a:t>/</a:t>
            </a:r>
            <a:r>
              <a:rPr lang="sv-SE" sz="800" dirty="0" err="1"/>
              <a:t>resilience</a:t>
            </a:r>
            <a:r>
              <a:rPr lang="sv-SE" sz="800" dirty="0"/>
              <a:t>/. 2004.</a:t>
            </a:r>
          </a:p>
        </p:txBody>
      </p:sp>
    </p:spTree>
    <p:extLst>
      <p:ext uri="{BB962C8B-B14F-4D97-AF65-F5344CB8AC3E}">
        <p14:creationId xmlns:p14="http://schemas.microsoft.com/office/powerpoint/2010/main" val="606423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ttp://farm4.staticflickr.com/3640/3617163349_687beab9ef.jpg">
            <a:extLst>
              <a:ext uri="{FF2B5EF4-FFF2-40B4-BE49-F238E27FC236}">
                <a16:creationId xmlns:a16="http://schemas.microsoft.com/office/drawing/2014/main" id="{695E0CE0-50CC-8E45-876D-0BDCE817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981075"/>
            <a:ext cx="63373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D638DC8-93C1-2741-AE97-F035FADE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F3AFB61-3F70-E743-9830-4F300AEBF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096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00F34F0-94D5-6441-BD76-752CCC71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Resiliens</a:t>
            </a:r>
            <a:r>
              <a:rPr lang="sv-SE" dirty="0"/>
              <a:t> hos individen är kopplad till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F2486D-B821-B241-911E-BDCD0ADB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304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Personliga egenskaper </a:t>
            </a:r>
          </a:p>
          <a:p>
            <a:pPr lvl="1"/>
            <a:r>
              <a:rPr lang="sv-SE" dirty="0"/>
              <a:t>Känslomässig och kognitiv flexibilitet</a:t>
            </a:r>
          </a:p>
          <a:p>
            <a:pPr lvl="1"/>
            <a:r>
              <a:rPr lang="sv-SE" dirty="0"/>
              <a:t>Förmåga att hantera stress på ett effektivt sätt</a:t>
            </a:r>
          </a:p>
          <a:p>
            <a:pPr lvl="1"/>
            <a:r>
              <a:rPr lang="sv-SE" dirty="0"/>
              <a:t>Intelligens</a:t>
            </a:r>
          </a:p>
          <a:p>
            <a:pPr lvl="1"/>
            <a:r>
              <a:rPr lang="sv-SE" dirty="0" err="1"/>
              <a:t>Coping</a:t>
            </a:r>
            <a:r>
              <a:rPr lang="sv-SE" dirty="0"/>
              <a:t>-strategier som är aktiva och reflekterande</a:t>
            </a:r>
          </a:p>
          <a:p>
            <a:r>
              <a:rPr lang="sv-SE" dirty="0"/>
              <a:t>Interaktion med andra</a:t>
            </a:r>
          </a:p>
          <a:p>
            <a:pPr lvl="1"/>
            <a:r>
              <a:rPr lang="sv-SE" dirty="0"/>
              <a:t>Att söka hjälp hos andra</a:t>
            </a:r>
          </a:p>
          <a:p>
            <a:pPr lvl="1"/>
            <a:r>
              <a:rPr lang="sv-SE" dirty="0"/>
              <a:t>Att berätta om sin situation och hur man mår</a:t>
            </a:r>
          </a:p>
          <a:p>
            <a:r>
              <a:rPr lang="sv-SE" dirty="0"/>
              <a:t>Omgivningen</a:t>
            </a:r>
          </a:p>
          <a:p>
            <a:pPr lvl="1"/>
            <a:r>
              <a:rPr lang="sv-SE" dirty="0"/>
              <a:t>Nära kontakt med andra i sin omgivning – närstående + nätverk</a:t>
            </a:r>
          </a:p>
          <a:p>
            <a:pPr lvl="1"/>
            <a:r>
              <a:rPr lang="sv-SE" dirty="0"/>
              <a:t>Trygga, stabila och närande relationer </a:t>
            </a:r>
          </a:p>
          <a:p>
            <a:pPr lvl="1"/>
            <a:endParaRPr lang="sv-SE" dirty="0"/>
          </a:p>
          <a:p>
            <a:pPr marL="0" indent="0">
              <a:buNone/>
            </a:pPr>
            <a:r>
              <a:rPr lang="sv-SE" dirty="0"/>
              <a:t>KASAM!</a:t>
            </a:r>
          </a:p>
          <a:p>
            <a:pPr lvl="1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14B2153-5038-EC47-9606-AFA50CA892B1}"/>
              </a:ext>
            </a:extLst>
          </p:cNvPr>
          <p:cNvSpPr txBox="1"/>
          <p:nvPr/>
        </p:nvSpPr>
        <p:spPr>
          <a:xfrm>
            <a:off x="6299199" y="6323598"/>
            <a:ext cx="529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Patterson, J. M. (1988). </a:t>
            </a:r>
            <a:r>
              <a:rPr lang="sv-SE" sz="800" dirty="0" err="1"/>
              <a:t>Families</a:t>
            </a:r>
            <a:r>
              <a:rPr lang="sv-SE" sz="800" dirty="0"/>
              <a:t> </a:t>
            </a:r>
            <a:r>
              <a:rPr lang="sv-SE" sz="800" dirty="0" err="1"/>
              <a:t>experiencing</a:t>
            </a:r>
            <a:r>
              <a:rPr lang="sv-SE" sz="800" dirty="0"/>
              <a:t> stress: I. The </a:t>
            </a:r>
            <a:r>
              <a:rPr lang="sv-SE" sz="800" dirty="0" err="1"/>
              <a:t>Family</a:t>
            </a:r>
            <a:r>
              <a:rPr lang="sv-SE" sz="800" dirty="0"/>
              <a:t> </a:t>
            </a:r>
            <a:r>
              <a:rPr lang="sv-SE" sz="800" dirty="0" err="1"/>
              <a:t>Adjustment</a:t>
            </a:r>
            <a:r>
              <a:rPr lang="sv-SE" sz="800" dirty="0"/>
              <a:t> and Adaptation </a:t>
            </a:r>
            <a:r>
              <a:rPr lang="sv-SE" sz="800" dirty="0" err="1"/>
              <a:t>Response</a:t>
            </a:r>
            <a:r>
              <a:rPr lang="sv-SE" sz="800" dirty="0"/>
              <a:t> </a:t>
            </a:r>
            <a:r>
              <a:rPr lang="sv-SE" sz="800" dirty="0" err="1"/>
              <a:t>Model</a:t>
            </a:r>
            <a:r>
              <a:rPr lang="sv-SE" sz="800" dirty="0"/>
              <a:t>: II. </a:t>
            </a:r>
            <a:r>
              <a:rPr lang="sv-SE" sz="800" dirty="0" err="1"/>
              <a:t>Applying</a:t>
            </a:r>
            <a:r>
              <a:rPr lang="sv-SE" sz="800" dirty="0"/>
              <a:t> the FAAR </a:t>
            </a:r>
            <a:r>
              <a:rPr lang="sv-SE" sz="800" dirty="0" err="1"/>
              <a:t>Model</a:t>
            </a:r>
            <a:r>
              <a:rPr lang="sv-SE" sz="800" dirty="0"/>
              <a:t> to </a:t>
            </a:r>
            <a:r>
              <a:rPr lang="sv-SE" sz="800" dirty="0" err="1"/>
              <a:t>health-related</a:t>
            </a:r>
            <a:r>
              <a:rPr lang="sv-SE" sz="800" dirty="0"/>
              <a:t> </a:t>
            </a:r>
            <a:r>
              <a:rPr lang="sv-SE" sz="800" dirty="0" err="1"/>
              <a:t>issues</a:t>
            </a:r>
            <a:r>
              <a:rPr lang="sv-SE" sz="800" dirty="0"/>
              <a:t> for intervention and research. </a:t>
            </a:r>
            <a:r>
              <a:rPr lang="sv-SE" sz="800" i="1" dirty="0" err="1"/>
              <a:t>Family</a:t>
            </a:r>
            <a:r>
              <a:rPr lang="sv-SE" sz="800" i="1" dirty="0"/>
              <a:t> Systems Medicine, 6</a:t>
            </a:r>
            <a:r>
              <a:rPr lang="sv-SE" sz="800" dirty="0"/>
              <a:t>(2), 202–237.</a:t>
            </a:r>
          </a:p>
        </p:txBody>
      </p:sp>
    </p:spTree>
    <p:extLst>
      <p:ext uri="{BB962C8B-B14F-4D97-AF65-F5344CB8AC3E}">
        <p14:creationId xmlns:p14="http://schemas.microsoft.com/office/powerpoint/2010/main" val="429372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F67951-A568-4744-AEAF-2179E1C0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Resiliens</a:t>
            </a:r>
            <a:r>
              <a:rPr lang="sv-SE" dirty="0"/>
              <a:t> hos familjen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C28B1B-1E67-3745-A096-CE5D29EC4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Sammanhållning – en balansgång</a:t>
            </a:r>
          </a:p>
          <a:p>
            <a:pPr lvl="1"/>
            <a:r>
              <a:rPr lang="sv-SE" dirty="0"/>
              <a:t>Känslomässiga band som håller ihop och skapar mening</a:t>
            </a:r>
          </a:p>
          <a:p>
            <a:pPr lvl="1"/>
            <a:r>
              <a:rPr lang="sv-SE" dirty="0"/>
              <a:t>Lagom är bäst – svag eller mycket stark sammanhållning kan vara till nackdel</a:t>
            </a:r>
          </a:p>
          <a:p>
            <a:r>
              <a:rPr lang="sv-SE" dirty="0"/>
              <a:t>Gemensam värdegrund (livsåskådning)</a:t>
            </a:r>
          </a:p>
          <a:p>
            <a:pPr lvl="1"/>
            <a:r>
              <a:rPr lang="sv-SE" dirty="0"/>
              <a:t>Hjälper familjemedlemmarna att sätta händelser och situationer i perspektiv</a:t>
            </a:r>
          </a:p>
          <a:p>
            <a:r>
              <a:rPr lang="sv-SE" dirty="0" err="1"/>
              <a:t>Coping</a:t>
            </a:r>
            <a:r>
              <a:rPr lang="sv-SE" dirty="0"/>
              <a:t>-strategier</a:t>
            </a:r>
          </a:p>
          <a:p>
            <a:pPr lvl="1"/>
            <a:r>
              <a:rPr lang="sv-SE" dirty="0"/>
              <a:t>Tar sig an hinder, problem och trauman på ett aktivt sätt</a:t>
            </a:r>
          </a:p>
          <a:p>
            <a:r>
              <a:rPr lang="sv-SE" dirty="0"/>
              <a:t>Kommunikation</a:t>
            </a:r>
          </a:p>
          <a:p>
            <a:pPr lvl="1"/>
            <a:r>
              <a:rPr lang="sv-SE" dirty="0"/>
              <a:t>Tydlighet</a:t>
            </a:r>
          </a:p>
          <a:p>
            <a:pPr lvl="1"/>
            <a:r>
              <a:rPr lang="sv-SE" dirty="0"/>
              <a:t>Känslomässig öppenhet</a:t>
            </a:r>
          </a:p>
          <a:p>
            <a:pPr lvl="1"/>
            <a:r>
              <a:rPr lang="sv-SE" dirty="0"/>
              <a:t>Gemensam problemlösning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B4B3B9D-270F-804B-AD11-4B3DA68F1575}"/>
              </a:ext>
            </a:extLst>
          </p:cNvPr>
          <p:cNvSpPr txBox="1"/>
          <p:nvPr/>
        </p:nvSpPr>
        <p:spPr>
          <a:xfrm>
            <a:off x="7256231" y="6176963"/>
            <a:ext cx="458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Mackay, R. (2003). </a:t>
            </a:r>
            <a:r>
              <a:rPr lang="sv-SE" sz="800" dirty="0" err="1"/>
              <a:t>Family</a:t>
            </a:r>
            <a:r>
              <a:rPr lang="sv-SE" sz="800" dirty="0"/>
              <a:t> </a:t>
            </a:r>
            <a:r>
              <a:rPr lang="sv-SE" sz="800" dirty="0" err="1"/>
              <a:t>resilience</a:t>
            </a:r>
            <a:r>
              <a:rPr lang="sv-SE" sz="800" dirty="0"/>
              <a:t> and </a:t>
            </a:r>
            <a:r>
              <a:rPr lang="sv-SE" sz="800" dirty="0" err="1"/>
              <a:t>good</a:t>
            </a:r>
            <a:r>
              <a:rPr lang="sv-SE" sz="800" dirty="0"/>
              <a:t> </a:t>
            </a:r>
            <a:r>
              <a:rPr lang="sv-SE" sz="800" dirty="0" err="1"/>
              <a:t>child</a:t>
            </a:r>
            <a:r>
              <a:rPr lang="sv-SE" sz="800" dirty="0"/>
              <a:t> </a:t>
            </a:r>
            <a:r>
              <a:rPr lang="sv-SE" sz="800" dirty="0" err="1"/>
              <a:t>outcomes</a:t>
            </a:r>
            <a:r>
              <a:rPr lang="sv-SE" sz="800" dirty="0"/>
              <a:t>: An </a:t>
            </a:r>
            <a:r>
              <a:rPr lang="sv-SE" sz="800" dirty="0" err="1"/>
              <a:t>overview</a:t>
            </a:r>
            <a:r>
              <a:rPr lang="sv-SE" sz="800" dirty="0"/>
              <a:t> </a:t>
            </a:r>
            <a:r>
              <a:rPr lang="sv-SE" sz="800" dirty="0" err="1"/>
              <a:t>of</a:t>
            </a:r>
            <a:r>
              <a:rPr lang="sv-SE" sz="800" dirty="0"/>
              <a:t> the research </a:t>
            </a:r>
            <a:r>
              <a:rPr lang="sv-SE" sz="800" dirty="0" err="1"/>
              <a:t>literature</a:t>
            </a:r>
            <a:r>
              <a:rPr lang="sv-SE" sz="800" dirty="0"/>
              <a:t>. </a:t>
            </a:r>
            <a:r>
              <a:rPr lang="sv-SE" sz="800" i="1" dirty="0"/>
              <a:t>Social Policy Journal </a:t>
            </a:r>
            <a:r>
              <a:rPr lang="sv-SE" sz="800" i="1" dirty="0" err="1"/>
              <a:t>of</a:t>
            </a:r>
            <a:r>
              <a:rPr lang="sv-SE" sz="800" i="1" dirty="0"/>
              <a:t> New Zealand</a:t>
            </a:r>
            <a:r>
              <a:rPr lang="sv-SE" sz="800" dirty="0"/>
              <a:t>, 98-118.</a:t>
            </a:r>
          </a:p>
        </p:txBody>
      </p:sp>
    </p:spTree>
    <p:extLst>
      <p:ext uri="{BB962C8B-B14F-4D97-AF65-F5344CB8AC3E}">
        <p14:creationId xmlns:p14="http://schemas.microsoft.com/office/powerpoint/2010/main" val="39538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ritning&#10;&#10;Automatiskt genererad beskrivning">
            <a:extLst>
              <a:ext uri="{FF2B5EF4-FFF2-40B4-BE49-F238E27FC236}">
                <a16:creationId xmlns:a16="http://schemas.microsoft.com/office/drawing/2014/main" id="{521EC59A-84A1-4AE4-B6C1-92D8A0DC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D1085F6-991E-4B03-9AC7-D9D5E715514F}"/>
              </a:ext>
            </a:extLst>
          </p:cNvPr>
          <p:cNvSpPr txBox="1"/>
          <p:nvPr/>
        </p:nvSpPr>
        <p:spPr>
          <a:xfrm>
            <a:off x="4534955" y="4572452"/>
            <a:ext cx="6783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Skadligt beteende</a:t>
            </a:r>
          </a:p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Svikt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027B9E4-EB39-44EF-BC4B-C78EBB67200A}"/>
              </a:ext>
            </a:extLst>
          </p:cNvPr>
          <p:cNvSpPr txBox="1"/>
          <p:nvPr/>
        </p:nvSpPr>
        <p:spPr>
          <a:xfrm>
            <a:off x="5013434" y="4696354"/>
            <a:ext cx="1975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+mj-lt"/>
              </a:rPr>
              <a:t>Barnet utsätts        för våld/försummelse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044FF09-689D-4222-8DE1-81620BC70BB9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3F9D258-C0BE-46BA-8111-F0A44F136F20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sömnproblem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24F1D7D-CD42-4657-B12C-9B5744E7445C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irritation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395D0F1-DE55-4EAA-9770-F8E1F2B75277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utbrott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1DE3E87-169F-49B7-855F-EC0182A4DF1A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C358C97B-470E-4C5C-9B21-C83365EFB96D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F76CD7B-EFD1-4461-A1DE-887F468117B9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30BF508-1760-4AEF-AF85-A71806D455E2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9BD5040-FA45-7F40-9DC7-D3E96F038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8CC4CF2D-E202-104E-9E43-0A367299F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F3D4F5C-0BE1-814B-AC33-BD64D4CF5E7C}"/>
              </a:ext>
            </a:extLst>
          </p:cNvPr>
          <p:cNvSpPr txBox="1"/>
          <p:nvPr/>
        </p:nvSpPr>
        <p:spPr>
          <a:xfrm>
            <a:off x="2184776" y="301173"/>
            <a:ext cx="4389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rgbClr val="0070C0"/>
                </a:solidFill>
              </a:rPr>
              <a:t>Hur kan vi hjälpa familjer att undvika detta?</a:t>
            </a:r>
          </a:p>
        </p:txBody>
      </p:sp>
    </p:spTree>
    <p:extLst>
      <p:ext uri="{BB962C8B-B14F-4D97-AF65-F5344CB8AC3E}">
        <p14:creationId xmlns:p14="http://schemas.microsoft.com/office/powerpoint/2010/main" val="149101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36E37D2-E68A-4FFF-BE67-576D9171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20"/>
            <a:ext cx="12192000" cy="681606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1B7A281-F1A1-475A-B62E-C47F6065610F}"/>
              </a:ext>
            </a:extLst>
          </p:cNvPr>
          <p:cNvSpPr txBox="1"/>
          <p:nvPr/>
        </p:nvSpPr>
        <p:spPr>
          <a:xfrm>
            <a:off x="4056991" y="3433284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CD3B3E-23FC-48A5-9C4E-91FE96CCC25B}"/>
              </a:ext>
            </a:extLst>
          </p:cNvPr>
          <p:cNvSpPr txBox="1"/>
          <p:nvPr/>
        </p:nvSpPr>
        <p:spPr>
          <a:xfrm>
            <a:off x="6951068" y="3373221"/>
            <a:ext cx="1160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EF1F499-2172-4B7F-AB24-7BAEB05FC790}"/>
              </a:ext>
            </a:extLst>
          </p:cNvPr>
          <p:cNvSpPr txBox="1"/>
          <p:nvPr/>
        </p:nvSpPr>
        <p:spPr>
          <a:xfrm>
            <a:off x="7583501" y="3362710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CB4E9F3B-13EB-461A-BC39-10C77EA3894C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1F69FE8-1A6A-46F3-8A6F-32C2C4DE5C51}"/>
              </a:ext>
            </a:extLst>
          </p:cNvPr>
          <p:cNvSpPr txBox="1"/>
          <p:nvPr/>
        </p:nvSpPr>
        <p:spPr>
          <a:xfrm>
            <a:off x="1418489" y="4355500"/>
            <a:ext cx="347864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Promotion/Prevention</a:t>
            </a:r>
          </a:p>
          <a:p>
            <a:pPr algn="ctr"/>
            <a:endParaRPr lang="sv-SE" sz="1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Barnhälsovården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Förskola/skola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Personligt nätverk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C0B652C-5BDA-2649-89D5-711C66F43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60AF33F5-7AE6-5D49-B48F-B0CE1EAF3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0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FEA1B6AE-11C7-4B31-95B0-D3D21F5F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E40813-C42F-4F29-A26C-E17EC344167D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9A5198C-74D5-4B08-A924-FE2AF24C59B5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85F9334-1AE9-4C7F-AB93-F704A880F553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31A1FE0-B1A0-4F32-8720-A1F4773CB67A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utbrott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0A0CC49-3B65-4592-A735-4B56F8B311FB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53CAEF6-A8CB-4C58-976D-38EAAAF69BB0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CA1C628-D9BC-4DD6-8209-2DC6C29BC20E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AAC1103-F70B-484B-AC30-425AF138F693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9825E5C-FD78-4149-B182-93E52B55C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8E7D4748-40E8-CC46-AA01-D14B34104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B591A3ED-CD6D-8F4E-B1DB-2AAE50F49B4A}"/>
              </a:ext>
            </a:extLst>
          </p:cNvPr>
          <p:cNvGrpSpPr/>
          <p:nvPr/>
        </p:nvGrpSpPr>
        <p:grpSpPr>
          <a:xfrm>
            <a:off x="7864429" y="1772450"/>
            <a:ext cx="3877630" cy="3219919"/>
            <a:chOff x="7864429" y="1772450"/>
            <a:chExt cx="3877630" cy="3219919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C9853ECD-BF77-9342-8B07-A0C4749F1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6147" r="72504" b="42474"/>
            <a:stretch/>
          </p:blipFill>
          <p:spPr>
            <a:xfrm rot="13708822">
              <a:off x="7981072" y="4135171"/>
              <a:ext cx="938807" cy="775590"/>
            </a:xfrm>
            <a:prstGeom prst="rect">
              <a:avLst/>
            </a:prstGeom>
          </p:spPr>
        </p:pic>
        <p:sp>
          <p:nvSpPr>
            <p:cNvPr id="3" name="Rektangel med rundade hörn 2">
              <a:extLst>
                <a:ext uri="{FF2B5EF4-FFF2-40B4-BE49-F238E27FC236}">
                  <a16:creationId xmlns:a16="http://schemas.microsoft.com/office/drawing/2014/main" id="{7A257019-0F9D-144B-9B98-7329179A2597}"/>
                </a:ext>
              </a:extLst>
            </p:cNvPr>
            <p:cNvSpPr/>
            <p:nvPr/>
          </p:nvSpPr>
          <p:spPr>
            <a:xfrm>
              <a:off x="8606973" y="2757714"/>
              <a:ext cx="3135086" cy="1346418"/>
            </a:xfrm>
            <a:custGeom>
              <a:avLst/>
              <a:gdLst>
                <a:gd name="connsiteX0" fmla="*/ 0 w 3135086"/>
                <a:gd name="connsiteY0" fmla="*/ 224407 h 1346418"/>
                <a:gd name="connsiteX1" fmla="*/ 224407 w 3135086"/>
                <a:gd name="connsiteY1" fmla="*/ 0 h 1346418"/>
                <a:gd name="connsiteX2" fmla="*/ 815387 w 3135086"/>
                <a:gd name="connsiteY2" fmla="*/ 0 h 1346418"/>
                <a:gd name="connsiteX3" fmla="*/ 1272053 w 3135086"/>
                <a:gd name="connsiteY3" fmla="*/ 0 h 1346418"/>
                <a:gd name="connsiteX4" fmla="*/ 1782445 w 3135086"/>
                <a:gd name="connsiteY4" fmla="*/ 0 h 1346418"/>
                <a:gd name="connsiteX5" fmla="*/ 2319699 w 3135086"/>
                <a:gd name="connsiteY5" fmla="*/ 0 h 1346418"/>
                <a:gd name="connsiteX6" fmla="*/ 2910679 w 3135086"/>
                <a:gd name="connsiteY6" fmla="*/ 0 h 1346418"/>
                <a:gd name="connsiteX7" fmla="*/ 3135086 w 3135086"/>
                <a:gd name="connsiteY7" fmla="*/ 224407 h 1346418"/>
                <a:gd name="connsiteX8" fmla="*/ 3135086 w 3135086"/>
                <a:gd name="connsiteY8" fmla="*/ 664233 h 1346418"/>
                <a:gd name="connsiteX9" fmla="*/ 3135086 w 3135086"/>
                <a:gd name="connsiteY9" fmla="*/ 1122011 h 1346418"/>
                <a:gd name="connsiteX10" fmla="*/ 2910679 w 3135086"/>
                <a:gd name="connsiteY10" fmla="*/ 1346418 h 1346418"/>
                <a:gd name="connsiteX11" fmla="*/ 2454013 w 3135086"/>
                <a:gd name="connsiteY11" fmla="*/ 1346418 h 1346418"/>
                <a:gd name="connsiteX12" fmla="*/ 1997347 w 3135086"/>
                <a:gd name="connsiteY12" fmla="*/ 1346418 h 1346418"/>
                <a:gd name="connsiteX13" fmla="*/ 1406367 w 3135086"/>
                <a:gd name="connsiteY13" fmla="*/ 1346418 h 1346418"/>
                <a:gd name="connsiteX14" fmla="*/ 949700 w 3135086"/>
                <a:gd name="connsiteY14" fmla="*/ 1346418 h 1346418"/>
                <a:gd name="connsiteX15" fmla="*/ 224407 w 3135086"/>
                <a:gd name="connsiteY15" fmla="*/ 1346418 h 1346418"/>
                <a:gd name="connsiteX16" fmla="*/ 0 w 3135086"/>
                <a:gd name="connsiteY16" fmla="*/ 1122011 h 1346418"/>
                <a:gd name="connsiteX17" fmla="*/ 0 w 3135086"/>
                <a:gd name="connsiteY17" fmla="*/ 655257 h 1346418"/>
                <a:gd name="connsiteX18" fmla="*/ 0 w 3135086"/>
                <a:gd name="connsiteY18" fmla="*/ 224407 h 13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5086" h="1346418" fill="none" extrusionOk="0">
                  <a:moveTo>
                    <a:pt x="0" y="224407"/>
                  </a:moveTo>
                  <a:cubicBezTo>
                    <a:pt x="1724" y="97553"/>
                    <a:pt x="94626" y="4999"/>
                    <a:pt x="224407" y="0"/>
                  </a:cubicBezTo>
                  <a:cubicBezTo>
                    <a:pt x="486303" y="-9043"/>
                    <a:pt x="583721" y="6008"/>
                    <a:pt x="815387" y="0"/>
                  </a:cubicBezTo>
                  <a:cubicBezTo>
                    <a:pt x="1047053" y="-6008"/>
                    <a:pt x="1061512" y="41283"/>
                    <a:pt x="1272053" y="0"/>
                  </a:cubicBezTo>
                  <a:cubicBezTo>
                    <a:pt x="1482594" y="-41283"/>
                    <a:pt x="1665902" y="50254"/>
                    <a:pt x="1782445" y="0"/>
                  </a:cubicBezTo>
                  <a:cubicBezTo>
                    <a:pt x="1898988" y="-50254"/>
                    <a:pt x="2151124" y="36488"/>
                    <a:pt x="2319699" y="0"/>
                  </a:cubicBezTo>
                  <a:cubicBezTo>
                    <a:pt x="2488274" y="-36488"/>
                    <a:pt x="2707751" y="38936"/>
                    <a:pt x="2910679" y="0"/>
                  </a:cubicBezTo>
                  <a:cubicBezTo>
                    <a:pt x="3027566" y="-3635"/>
                    <a:pt x="3141249" y="114681"/>
                    <a:pt x="3135086" y="224407"/>
                  </a:cubicBezTo>
                  <a:cubicBezTo>
                    <a:pt x="3147911" y="353155"/>
                    <a:pt x="3103700" y="482880"/>
                    <a:pt x="3135086" y="664233"/>
                  </a:cubicBezTo>
                  <a:cubicBezTo>
                    <a:pt x="3166472" y="845586"/>
                    <a:pt x="3081151" y="956542"/>
                    <a:pt x="3135086" y="1122011"/>
                  </a:cubicBezTo>
                  <a:cubicBezTo>
                    <a:pt x="3116855" y="1217393"/>
                    <a:pt x="3015338" y="1369414"/>
                    <a:pt x="2910679" y="1346418"/>
                  </a:cubicBezTo>
                  <a:cubicBezTo>
                    <a:pt x="2718235" y="1383565"/>
                    <a:pt x="2605658" y="1329999"/>
                    <a:pt x="2454013" y="1346418"/>
                  </a:cubicBezTo>
                  <a:cubicBezTo>
                    <a:pt x="2302368" y="1362837"/>
                    <a:pt x="2160166" y="1341107"/>
                    <a:pt x="1997347" y="1346418"/>
                  </a:cubicBezTo>
                  <a:cubicBezTo>
                    <a:pt x="1834528" y="1351729"/>
                    <a:pt x="1591752" y="1284347"/>
                    <a:pt x="1406367" y="1346418"/>
                  </a:cubicBezTo>
                  <a:cubicBezTo>
                    <a:pt x="1220982" y="1408489"/>
                    <a:pt x="1124881" y="1319502"/>
                    <a:pt x="949700" y="1346418"/>
                  </a:cubicBezTo>
                  <a:cubicBezTo>
                    <a:pt x="774519" y="1373334"/>
                    <a:pt x="472730" y="1277258"/>
                    <a:pt x="224407" y="1346418"/>
                  </a:cubicBezTo>
                  <a:cubicBezTo>
                    <a:pt x="106525" y="1370295"/>
                    <a:pt x="20751" y="1229802"/>
                    <a:pt x="0" y="1122011"/>
                  </a:cubicBezTo>
                  <a:cubicBezTo>
                    <a:pt x="-44493" y="973629"/>
                    <a:pt x="52253" y="827893"/>
                    <a:pt x="0" y="655257"/>
                  </a:cubicBezTo>
                  <a:cubicBezTo>
                    <a:pt x="-52253" y="482621"/>
                    <a:pt x="14641" y="325315"/>
                    <a:pt x="0" y="224407"/>
                  </a:cubicBezTo>
                  <a:close/>
                </a:path>
                <a:path w="3135086" h="1346418" stroke="0" extrusionOk="0">
                  <a:moveTo>
                    <a:pt x="0" y="224407"/>
                  </a:moveTo>
                  <a:cubicBezTo>
                    <a:pt x="11842" y="124968"/>
                    <a:pt x="83219" y="-23164"/>
                    <a:pt x="224407" y="0"/>
                  </a:cubicBezTo>
                  <a:cubicBezTo>
                    <a:pt x="361427" y="-20261"/>
                    <a:pt x="498535" y="39668"/>
                    <a:pt x="761661" y="0"/>
                  </a:cubicBezTo>
                  <a:cubicBezTo>
                    <a:pt x="1024787" y="-39668"/>
                    <a:pt x="1027916" y="31908"/>
                    <a:pt x="1245190" y="0"/>
                  </a:cubicBezTo>
                  <a:cubicBezTo>
                    <a:pt x="1462464" y="-31908"/>
                    <a:pt x="1601743" y="36506"/>
                    <a:pt x="1755582" y="0"/>
                  </a:cubicBezTo>
                  <a:cubicBezTo>
                    <a:pt x="1909421" y="-36506"/>
                    <a:pt x="2172930" y="60297"/>
                    <a:pt x="2319699" y="0"/>
                  </a:cubicBezTo>
                  <a:cubicBezTo>
                    <a:pt x="2466468" y="-60297"/>
                    <a:pt x="2698427" y="48695"/>
                    <a:pt x="2910679" y="0"/>
                  </a:cubicBezTo>
                  <a:cubicBezTo>
                    <a:pt x="3025324" y="13414"/>
                    <a:pt x="3130975" y="124754"/>
                    <a:pt x="3135086" y="224407"/>
                  </a:cubicBezTo>
                  <a:cubicBezTo>
                    <a:pt x="3138922" y="429749"/>
                    <a:pt x="3093624" y="555378"/>
                    <a:pt x="3135086" y="655257"/>
                  </a:cubicBezTo>
                  <a:cubicBezTo>
                    <a:pt x="3176548" y="755136"/>
                    <a:pt x="3098662" y="1014349"/>
                    <a:pt x="3135086" y="1122011"/>
                  </a:cubicBezTo>
                  <a:cubicBezTo>
                    <a:pt x="3124116" y="1263800"/>
                    <a:pt x="3007684" y="1337931"/>
                    <a:pt x="2910679" y="1346418"/>
                  </a:cubicBezTo>
                  <a:cubicBezTo>
                    <a:pt x="2794058" y="1390476"/>
                    <a:pt x="2624992" y="1286467"/>
                    <a:pt x="2346562" y="1346418"/>
                  </a:cubicBezTo>
                  <a:cubicBezTo>
                    <a:pt x="2068132" y="1406369"/>
                    <a:pt x="1965911" y="1297918"/>
                    <a:pt x="1836170" y="1346418"/>
                  </a:cubicBezTo>
                  <a:cubicBezTo>
                    <a:pt x="1706429" y="1394918"/>
                    <a:pt x="1429514" y="1315436"/>
                    <a:pt x="1272053" y="1346418"/>
                  </a:cubicBezTo>
                  <a:cubicBezTo>
                    <a:pt x="1114592" y="1377400"/>
                    <a:pt x="941551" y="1286060"/>
                    <a:pt x="734799" y="1346418"/>
                  </a:cubicBezTo>
                  <a:cubicBezTo>
                    <a:pt x="528047" y="1406776"/>
                    <a:pt x="402233" y="1309791"/>
                    <a:pt x="224407" y="1346418"/>
                  </a:cubicBezTo>
                  <a:cubicBezTo>
                    <a:pt x="119783" y="1371069"/>
                    <a:pt x="-11470" y="1279058"/>
                    <a:pt x="0" y="1122011"/>
                  </a:cubicBezTo>
                  <a:cubicBezTo>
                    <a:pt x="-31415" y="955375"/>
                    <a:pt x="35634" y="794276"/>
                    <a:pt x="0" y="682185"/>
                  </a:cubicBezTo>
                  <a:cubicBezTo>
                    <a:pt x="-35634" y="570094"/>
                    <a:pt x="21483" y="388054"/>
                    <a:pt x="0" y="224407"/>
                  </a:cubicBezTo>
                  <a:close/>
                </a:path>
              </a:pathLst>
            </a:custGeom>
            <a:solidFill>
              <a:srgbClr val="F8E840"/>
            </a:solidFill>
            <a:ln>
              <a:solidFill>
                <a:srgbClr val="F0E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Erbjuda stöd och hjälp</a:t>
              </a:r>
            </a:p>
            <a:p>
              <a:pPr algn="ctr"/>
              <a:endParaRPr lang="sv-S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sv-SE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Riktade insatser utifrån familjens behov</a:t>
              </a:r>
            </a:p>
            <a:p>
              <a:pPr algn="ctr"/>
              <a:endParaRPr lang="sv-SE" dirty="0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788C9745-D41F-1D4D-A6D8-43CB0A1A2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6147" r="71468" b="41302"/>
            <a:stretch/>
          </p:blipFill>
          <p:spPr>
            <a:xfrm flipH="1">
              <a:off x="8675324" y="1772450"/>
              <a:ext cx="1065097" cy="855470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A552CB28-19C9-3B46-97C8-C2D0F5483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7436" r="72500" b="41302"/>
            <a:stretch/>
          </p:blipFill>
          <p:spPr>
            <a:xfrm rot="16841773" flipH="1">
              <a:off x="7778623" y="2380944"/>
              <a:ext cx="939208" cy="76759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31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1BA80E9-F558-42EE-9383-97F2DA04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63"/>
            <a:ext cx="12192000" cy="681606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1B7A281-F1A1-475A-B62E-C47F6065610F}"/>
              </a:ext>
            </a:extLst>
          </p:cNvPr>
          <p:cNvSpPr txBox="1"/>
          <p:nvPr/>
        </p:nvSpPr>
        <p:spPr>
          <a:xfrm>
            <a:off x="4056991" y="3433284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CD3B3E-23FC-48A5-9C4E-91FE96CCC25B}"/>
              </a:ext>
            </a:extLst>
          </p:cNvPr>
          <p:cNvSpPr txBox="1"/>
          <p:nvPr/>
        </p:nvSpPr>
        <p:spPr>
          <a:xfrm>
            <a:off x="6951068" y="3373221"/>
            <a:ext cx="1160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EF1F499-2172-4B7F-AB24-7BAEB05FC790}"/>
              </a:ext>
            </a:extLst>
          </p:cNvPr>
          <p:cNvSpPr txBox="1"/>
          <p:nvPr/>
        </p:nvSpPr>
        <p:spPr>
          <a:xfrm>
            <a:off x="7583501" y="3362710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7F49AE-B6EA-490D-BB98-BA7FF3EFF1EF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A3C98D6-5E51-3F41-AB46-907951D39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E30926B-DE23-8A4E-8659-8E7F2074F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56BE39BE-334D-0342-B952-EECAD5B02D14}"/>
              </a:ext>
            </a:extLst>
          </p:cNvPr>
          <p:cNvGrpSpPr/>
          <p:nvPr/>
        </p:nvGrpSpPr>
        <p:grpSpPr>
          <a:xfrm>
            <a:off x="7925745" y="2266921"/>
            <a:ext cx="4205534" cy="2602969"/>
            <a:chOff x="7536525" y="2288111"/>
            <a:chExt cx="4205534" cy="2602969"/>
          </a:xfrm>
        </p:grpSpPr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32491450-9116-F14B-8FCC-941C3070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6147" r="72504" b="42474"/>
            <a:stretch/>
          </p:blipFill>
          <p:spPr>
            <a:xfrm rot="13793942">
              <a:off x="7297525" y="3886696"/>
              <a:ext cx="1243384" cy="765384"/>
            </a:xfrm>
            <a:prstGeom prst="ellipse">
              <a:avLst/>
            </a:prstGeom>
          </p:spPr>
        </p:pic>
        <p:sp>
          <p:nvSpPr>
            <p:cNvPr id="13" name="Rektangel med rundade hörn 12">
              <a:extLst>
                <a:ext uri="{FF2B5EF4-FFF2-40B4-BE49-F238E27FC236}">
                  <a16:creationId xmlns:a16="http://schemas.microsoft.com/office/drawing/2014/main" id="{0DCE5E5E-D593-3D4B-8457-582950E188FC}"/>
                </a:ext>
              </a:extLst>
            </p:cNvPr>
            <p:cNvSpPr/>
            <p:nvPr/>
          </p:nvSpPr>
          <p:spPr>
            <a:xfrm>
              <a:off x="8606973" y="2757714"/>
              <a:ext cx="3135086" cy="1346418"/>
            </a:xfrm>
            <a:custGeom>
              <a:avLst/>
              <a:gdLst>
                <a:gd name="connsiteX0" fmla="*/ 0 w 3135086"/>
                <a:gd name="connsiteY0" fmla="*/ 224407 h 1346418"/>
                <a:gd name="connsiteX1" fmla="*/ 224407 w 3135086"/>
                <a:gd name="connsiteY1" fmla="*/ 0 h 1346418"/>
                <a:gd name="connsiteX2" fmla="*/ 815387 w 3135086"/>
                <a:gd name="connsiteY2" fmla="*/ 0 h 1346418"/>
                <a:gd name="connsiteX3" fmla="*/ 1272053 w 3135086"/>
                <a:gd name="connsiteY3" fmla="*/ 0 h 1346418"/>
                <a:gd name="connsiteX4" fmla="*/ 1782445 w 3135086"/>
                <a:gd name="connsiteY4" fmla="*/ 0 h 1346418"/>
                <a:gd name="connsiteX5" fmla="*/ 2319699 w 3135086"/>
                <a:gd name="connsiteY5" fmla="*/ 0 h 1346418"/>
                <a:gd name="connsiteX6" fmla="*/ 2910679 w 3135086"/>
                <a:gd name="connsiteY6" fmla="*/ 0 h 1346418"/>
                <a:gd name="connsiteX7" fmla="*/ 3135086 w 3135086"/>
                <a:gd name="connsiteY7" fmla="*/ 224407 h 1346418"/>
                <a:gd name="connsiteX8" fmla="*/ 3135086 w 3135086"/>
                <a:gd name="connsiteY8" fmla="*/ 664233 h 1346418"/>
                <a:gd name="connsiteX9" fmla="*/ 3135086 w 3135086"/>
                <a:gd name="connsiteY9" fmla="*/ 1122011 h 1346418"/>
                <a:gd name="connsiteX10" fmla="*/ 2910679 w 3135086"/>
                <a:gd name="connsiteY10" fmla="*/ 1346418 h 1346418"/>
                <a:gd name="connsiteX11" fmla="*/ 2454013 w 3135086"/>
                <a:gd name="connsiteY11" fmla="*/ 1346418 h 1346418"/>
                <a:gd name="connsiteX12" fmla="*/ 1997347 w 3135086"/>
                <a:gd name="connsiteY12" fmla="*/ 1346418 h 1346418"/>
                <a:gd name="connsiteX13" fmla="*/ 1406367 w 3135086"/>
                <a:gd name="connsiteY13" fmla="*/ 1346418 h 1346418"/>
                <a:gd name="connsiteX14" fmla="*/ 949700 w 3135086"/>
                <a:gd name="connsiteY14" fmla="*/ 1346418 h 1346418"/>
                <a:gd name="connsiteX15" fmla="*/ 224407 w 3135086"/>
                <a:gd name="connsiteY15" fmla="*/ 1346418 h 1346418"/>
                <a:gd name="connsiteX16" fmla="*/ 0 w 3135086"/>
                <a:gd name="connsiteY16" fmla="*/ 1122011 h 1346418"/>
                <a:gd name="connsiteX17" fmla="*/ 0 w 3135086"/>
                <a:gd name="connsiteY17" fmla="*/ 655257 h 1346418"/>
                <a:gd name="connsiteX18" fmla="*/ 0 w 3135086"/>
                <a:gd name="connsiteY18" fmla="*/ 224407 h 13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5086" h="1346418" fill="none" extrusionOk="0">
                  <a:moveTo>
                    <a:pt x="0" y="224407"/>
                  </a:moveTo>
                  <a:cubicBezTo>
                    <a:pt x="1724" y="97553"/>
                    <a:pt x="94626" y="4999"/>
                    <a:pt x="224407" y="0"/>
                  </a:cubicBezTo>
                  <a:cubicBezTo>
                    <a:pt x="486303" y="-9043"/>
                    <a:pt x="583721" y="6008"/>
                    <a:pt x="815387" y="0"/>
                  </a:cubicBezTo>
                  <a:cubicBezTo>
                    <a:pt x="1047053" y="-6008"/>
                    <a:pt x="1061512" y="41283"/>
                    <a:pt x="1272053" y="0"/>
                  </a:cubicBezTo>
                  <a:cubicBezTo>
                    <a:pt x="1482594" y="-41283"/>
                    <a:pt x="1665902" y="50254"/>
                    <a:pt x="1782445" y="0"/>
                  </a:cubicBezTo>
                  <a:cubicBezTo>
                    <a:pt x="1898988" y="-50254"/>
                    <a:pt x="2151124" y="36488"/>
                    <a:pt x="2319699" y="0"/>
                  </a:cubicBezTo>
                  <a:cubicBezTo>
                    <a:pt x="2488274" y="-36488"/>
                    <a:pt x="2707751" y="38936"/>
                    <a:pt x="2910679" y="0"/>
                  </a:cubicBezTo>
                  <a:cubicBezTo>
                    <a:pt x="3027566" y="-3635"/>
                    <a:pt x="3141249" y="114681"/>
                    <a:pt x="3135086" y="224407"/>
                  </a:cubicBezTo>
                  <a:cubicBezTo>
                    <a:pt x="3147911" y="353155"/>
                    <a:pt x="3103700" y="482880"/>
                    <a:pt x="3135086" y="664233"/>
                  </a:cubicBezTo>
                  <a:cubicBezTo>
                    <a:pt x="3166472" y="845586"/>
                    <a:pt x="3081151" y="956542"/>
                    <a:pt x="3135086" y="1122011"/>
                  </a:cubicBezTo>
                  <a:cubicBezTo>
                    <a:pt x="3116855" y="1217393"/>
                    <a:pt x="3015338" y="1369414"/>
                    <a:pt x="2910679" y="1346418"/>
                  </a:cubicBezTo>
                  <a:cubicBezTo>
                    <a:pt x="2718235" y="1383565"/>
                    <a:pt x="2605658" y="1329999"/>
                    <a:pt x="2454013" y="1346418"/>
                  </a:cubicBezTo>
                  <a:cubicBezTo>
                    <a:pt x="2302368" y="1362837"/>
                    <a:pt x="2160166" y="1341107"/>
                    <a:pt x="1997347" y="1346418"/>
                  </a:cubicBezTo>
                  <a:cubicBezTo>
                    <a:pt x="1834528" y="1351729"/>
                    <a:pt x="1591752" y="1284347"/>
                    <a:pt x="1406367" y="1346418"/>
                  </a:cubicBezTo>
                  <a:cubicBezTo>
                    <a:pt x="1220982" y="1408489"/>
                    <a:pt x="1124881" y="1319502"/>
                    <a:pt x="949700" y="1346418"/>
                  </a:cubicBezTo>
                  <a:cubicBezTo>
                    <a:pt x="774519" y="1373334"/>
                    <a:pt x="472730" y="1277258"/>
                    <a:pt x="224407" y="1346418"/>
                  </a:cubicBezTo>
                  <a:cubicBezTo>
                    <a:pt x="106525" y="1370295"/>
                    <a:pt x="20751" y="1229802"/>
                    <a:pt x="0" y="1122011"/>
                  </a:cubicBezTo>
                  <a:cubicBezTo>
                    <a:pt x="-44493" y="973629"/>
                    <a:pt x="52253" y="827893"/>
                    <a:pt x="0" y="655257"/>
                  </a:cubicBezTo>
                  <a:cubicBezTo>
                    <a:pt x="-52253" y="482621"/>
                    <a:pt x="14641" y="325315"/>
                    <a:pt x="0" y="224407"/>
                  </a:cubicBezTo>
                  <a:close/>
                </a:path>
                <a:path w="3135086" h="1346418" stroke="0" extrusionOk="0">
                  <a:moveTo>
                    <a:pt x="0" y="224407"/>
                  </a:moveTo>
                  <a:cubicBezTo>
                    <a:pt x="11842" y="124968"/>
                    <a:pt x="83219" y="-23164"/>
                    <a:pt x="224407" y="0"/>
                  </a:cubicBezTo>
                  <a:cubicBezTo>
                    <a:pt x="361427" y="-20261"/>
                    <a:pt x="498535" y="39668"/>
                    <a:pt x="761661" y="0"/>
                  </a:cubicBezTo>
                  <a:cubicBezTo>
                    <a:pt x="1024787" y="-39668"/>
                    <a:pt x="1027916" y="31908"/>
                    <a:pt x="1245190" y="0"/>
                  </a:cubicBezTo>
                  <a:cubicBezTo>
                    <a:pt x="1462464" y="-31908"/>
                    <a:pt x="1601743" y="36506"/>
                    <a:pt x="1755582" y="0"/>
                  </a:cubicBezTo>
                  <a:cubicBezTo>
                    <a:pt x="1909421" y="-36506"/>
                    <a:pt x="2172930" y="60297"/>
                    <a:pt x="2319699" y="0"/>
                  </a:cubicBezTo>
                  <a:cubicBezTo>
                    <a:pt x="2466468" y="-60297"/>
                    <a:pt x="2698427" y="48695"/>
                    <a:pt x="2910679" y="0"/>
                  </a:cubicBezTo>
                  <a:cubicBezTo>
                    <a:pt x="3025324" y="13414"/>
                    <a:pt x="3130975" y="124754"/>
                    <a:pt x="3135086" y="224407"/>
                  </a:cubicBezTo>
                  <a:cubicBezTo>
                    <a:pt x="3138922" y="429749"/>
                    <a:pt x="3093624" y="555378"/>
                    <a:pt x="3135086" y="655257"/>
                  </a:cubicBezTo>
                  <a:cubicBezTo>
                    <a:pt x="3176548" y="755136"/>
                    <a:pt x="3098662" y="1014349"/>
                    <a:pt x="3135086" y="1122011"/>
                  </a:cubicBezTo>
                  <a:cubicBezTo>
                    <a:pt x="3124116" y="1263800"/>
                    <a:pt x="3007684" y="1337931"/>
                    <a:pt x="2910679" y="1346418"/>
                  </a:cubicBezTo>
                  <a:cubicBezTo>
                    <a:pt x="2794058" y="1390476"/>
                    <a:pt x="2624992" y="1286467"/>
                    <a:pt x="2346562" y="1346418"/>
                  </a:cubicBezTo>
                  <a:cubicBezTo>
                    <a:pt x="2068132" y="1406369"/>
                    <a:pt x="1965911" y="1297918"/>
                    <a:pt x="1836170" y="1346418"/>
                  </a:cubicBezTo>
                  <a:cubicBezTo>
                    <a:pt x="1706429" y="1394918"/>
                    <a:pt x="1429514" y="1315436"/>
                    <a:pt x="1272053" y="1346418"/>
                  </a:cubicBezTo>
                  <a:cubicBezTo>
                    <a:pt x="1114592" y="1377400"/>
                    <a:pt x="941551" y="1286060"/>
                    <a:pt x="734799" y="1346418"/>
                  </a:cubicBezTo>
                  <a:cubicBezTo>
                    <a:pt x="528047" y="1406776"/>
                    <a:pt x="402233" y="1309791"/>
                    <a:pt x="224407" y="1346418"/>
                  </a:cubicBezTo>
                  <a:cubicBezTo>
                    <a:pt x="119783" y="1371069"/>
                    <a:pt x="-11470" y="1279058"/>
                    <a:pt x="0" y="1122011"/>
                  </a:cubicBezTo>
                  <a:cubicBezTo>
                    <a:pt x="-31415" y="955375"/>
                    <a:pt x="35634" y="794276"/>
                    <a:pt x="0" y="682185"/>
                  </a:cubicBezTo>
                  <a:cubicBezTo>
                    <a:pt x="-35634" y="570094"/>
                    <a:pt x="21483" y="388054"/>
                    <a:pt x="0" y="224407"/>
                  </a:cubicBezTo>
                  <a:close/>
                </a:path>
              </a:pathLst>
            </a:custGeom>
            <a:solidFill>
              <a:srgbClr val="F8E840"/>
            </a:solidFill>
            <a:ln>
              <a:solidFill>
                <a:srgbClr val="F0E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Erbjuda stöd och hjälp</a:t>
              </a:r>
            </a:p>
            <a:p>
              <a:pPr algn="ctr"/>
              <a:endParaRPr lang="sv-S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sv-SE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Riktade insatser utifrån familjens behov</a:t>
              </a:r>
            </a:p>
            <a:p>
              <a:pPr algn="ctr"/>
              <a:endParaRPr lang="sv-SE" dirty="0"/>
            </a:p>
          </p:txBody>
        </p:sp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DBC4C37F-D966-7247-8D51-9E8DC1E1B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7436" r="72500" b="41302"/>
            <a:stretch/>
          </p:blipFill>
          <p:spPr>
            <a:xfrm rot="16200000" flipH="1">
              <a:off x="7687428" y="2373917"/>
              <a:ext cx="939208" cy="76759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020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4E3CCB9-2733-4A52-92C3-A417CAC3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59"/>
            <a:ext cx="12192000" cy="6816060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BA1E4438-E57E-4BB0-85C2-C0272D6823FA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E198CB52-E565-462F-A8DE-EB717BE77267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48A77659-0984-4159-B00E-3ECBFF2B3A27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irritation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A720FDBE-CBCC-436C-859F-91F7EF51F0D4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utbrott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153987D1-9DFF-4C7B-83C6-5C0091396F2A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3C5F2530-8F70-43F7-AC53-4A3A8921E6E4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6BD563D3-2CF9-4E73-8CC0-35D876F025B8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C0C8539A-A470-4E42-961D-FE1AB33DAE63}"/>
              </a:ext>
            </a:extLst>
          </p:cNvPr>
          <p:cNvSpPr txBox="1"/>
          <p:nvPr/>
        </p:nvSpPr>
        <p:spPr>
          <a:xfrm>
            <a:off x="8399720" y="5211526"/>
            <a:ext cx="2770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Verdana Pro Cond Semibold" panose="020B0706030504040204" pitchFamily="34" charset="0"/>
              </a:rPr>
              <a:t>Skyddsinsatser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E7D8B27-47FB-4BA0-B040-C821443A327D}"/>
              </a:ext>
            </a:extLst>
          </p:cNvPr>
          <p:cNvSpPr txBox="1"/>
          <p:nvPr/>
        </p:nvSpPr>
        <p:spPr>
          <a:xfrm>
            <a:off x="4534955" y="4572452"/>
            <a:ext cx="6783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Skadligt beteende</a:t>
            </a:r>
          </a:p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Svikt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53518DA-2E8D-4397-9401-783413BA20F1}"/>
              </a:ext>
            </a:extLst>
          </p:cNvPr>
          <p:cNvSpPr txBox="1"/>
          <p:nvPr/>
        </p:nvSpPr>
        <p:spPr>
          <a:xfrm>
            <a:off x="5013434" y="4696354"/>
            <a:ext cx="1975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+mj-lt"/>
              </a:rPr>
              <a:t>Barnet utsätts        för våld/försummelse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86A6EBE-A981-471D-852C-C9D79B8D1582}"/>
              </a:ext>
            </a:extLst>
          </p:cNvPr>
          <p:cNvSpPr txBox="1"/>
          <p:nvPr/>
        </p:nvSpPr>
        <p:spPr>
          <a:xfrm>
            <a:off x="1418489" y="4355500"/>
            <a:ext cx="34786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Promotion/Prevention</a:t>
            </a:r>
          </a:p>
          <a:p>
            <a:pPr algn="ctr"/>
            <a:endParaRPr lang="sv-SE" sz="1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Barnhälsovården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Förskola/skola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Personligt nätverk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C65B6A9-3AA3-4510-9BBF-6627A00C4907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53166B4-7A41-F741-98F6-220EC9A3EDBD}"/>
              </a:ext>
            </a:extLst>
          </p:cNvPr>
          <p:cNvGrpSpPr/>
          <p:nvPr/>
        </p:nvGrpSpPr>
        <p:grpSpPr>
          <a:xfrm>
            <a:off x="7864429" y="1772450"/>
            <a:ext cx="3877630" cy="2331682"/>
            <a:chOff x="7864429" y="1772450"/>
            <a:chExt cx="3877630" cy="2331682"/>
          </a:xfrm>
        </p:grpSpPr>
        <p:sp>
          <p:nvSpPr>
            <p:cNvPr id="21" name="Rektangel med rundade hörn 20">
              <a:extLst>
                <a:ext uri="{FF2B5EF4-FFF2-40B4-BE49-F238E27FC236}">
                  <a16:creationId xmlns:a16="http://schemas.microsoft.com/office/drawing/2014/main" id="{E327EA42-2FD5-C944-BE8D-DD784E435D85}"/>
                </a:ext>
              </a:extLst>
            </p:cNvPr>
            <p:cNvSpPr/>
            <p:nvPr/>
          </p:nvSpPr>
          <p:spPr>
            <a:xfrm>
              <a:off x="8606973" y="2757714"/>
              <a:ext cx="3135086" cy="1346418"/>
            </a:xfrm>
            <a:custGeom>
              <a:avLst/>
              <a:gdLst>
                <a:gd name="connsiteX0" fmla="*/ 0 w 3135086"/>
                <a:gd name="connsiteY0" fmla="*/ 224407 h 1346418"/>
                <a:gd name="connsiteX1" fmla="*/ 224407 w 3135086"/>
                <a:gd name="connsiteY1" fmla="*/ 0 h 1346418"/>
                <a:gd name="connsiteX2" fmla="*/ 815387 w 3135086"/>
                <a:gd name="connsiteY2" fmla="*/ 0 h 1346418"/>
                <a:gd name="connsiteX3" fmla="*/ 1272053 w 3135086"/>
                <a:gd name="connsiteY3" fmla="*/ 0 h 1346418"/>
                <a:gd name="connsiteX4" fmla="*/ 1782445 w 3135086"/>
                <a:gd name="connsiteY4" fmla="*/ 0 h 1346418"/>
                <a:gd name="connsiteX5" fmla="*/ 2319699 w 3135086"/>
                <a:gd name="connsiteY5" fmla="*/ 0 h 1346418"/>
                <a:gd name="connsiteX6" fmla="*/ 2910679 w 3135086"/>
                <a:gd name="connsiteY6" fmla="*/ 0 h 1346418"/>
                <a:gd name="connsiteX7" fmla="*/ 3135086 w 3135086"/>
                <a:gd name="connsiteY7" fmla="*/ 224407 h 1346418"/>
                <a:gd name="connsiteX8" fmla="*/ 3135086 w 3135086"/>
                <a:gd name="connsiteY8" fmla="*/ 664233 h 1346418"/>
                <a:gd name="connsiteX9" fmla="*/ 3135086 w 3135086"/>
                <a:gd name="connsiteY9" fmla="*/ 1122011 h 1346418"/>
                <a:gd name="connsiteX10" fmla="*/ 2910679 w 3135086"/>
                <a:gd name="connsiteY10" fmla="*/ 1346418 h 1346418"/>
                <a:gd name="connsiteX11" fmla="*/ 2454013 w 3135086"/>
                <a:gd name="connsiteY11" fmla="*/ 1346418 h 1346418"/>
                <a:gd name="connsiteX12" fmla="*/ 1997347 w 3135086"/>
                <a:gd name="connsiteY12" fmla="*/ 1346418 h 1346418"/>
                <a:gd name="connsiteX13" fmla="*/ 1406367 w 3135086"/>
                <a:gd name="connsiteY13" fmla="*/ 1346418 h 1346418"/>
                <a:gd name="connsiteX14" fmla="*/ 949700 w 3135086"/>
                <a:gd name="connsiteY14" fmla="*/ 1346418 h 1346418"/>
                <a:gd name="connsiteX15" fmla="*/ 224407 w 3135086"/>
                <a:gd name="connsiteY15" fmla="*/ 1346418 h 1346418"/>
                <a:gd name="connsiteX16" fmla="*/ 0 w 3135086"/>
                <a:gd name="connsiteY16" fmla="*/ 1122011 h 1346418"/>
                <a:gd name="connsiteX17" fmla="*/ 0 w 3135086"/>
                <a:gd name="connsiteY17" fmla="*/ 655257 h 1346418"/>
                <a:gd name="connsiteX18" fmla="*/ 0 w 3135086"/>
                <a:gd name="connsiteY18" fmla="*/ 224407 h 13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5086" h="1346418" fill="none" extrusionOk="0">
                  <a:moveTo>
                    <a:pt x="0" y="224407"/>
                  </a:moveTo>
                  <a:cubicBezTo>
                    <a:pt x="1724" y="97553"/>
                    <a:pt x="94626" y="4999"/>
                    <a:pt x="224407" y="0"/>
                  </a:cubicBezTo>
                  <a:cubicBezTo>
                    <a:pt x="486303" y="-9043"/>
                    <a:pt x="583721" y="6008"/>
                    <a:pt x="815387" y="0"/>
                  </a:cubicBezTo>
                  <a:cubicBezTo>
                    <a:pt x="1047053" y="-6008"/>
                    <a:pt x="1061512" y="41283"/>
                    <a:pt x="1272053" y="0"/>
                  </a:cubicBezTo>
                  <a:cubicBezTo>
                    <a:pt x="1482594" y="-41283"/>
                    <a:pt x="1665902" y="50254"/>
                    <a:pt x="1782445" y="0"/>
                  </a:cubicBezTo>
                  <a:cubicBezTo>
                    <a:pt x="1898988" y="-50254"/>
                    <a:pt x="2151124" y="36488"/>
                    <a:pt x="2319699" y="0"/>
                  </a:cubicBezTo>
                  <a:cubicBezTo>
                    <a:pt x="2488274" y="-36488"/>
                    <a:pt x="2707751" y="38936"/>
                    <a:pt x="2910679" y="0"/>
                  </a:cubicBezTo>
                  <a:cubicBezTo>
                    <a:pt x="3027566" y="-3635"/>
                    <a:pt x="3141249" y="114681"/>
                    <a:pt x="3135086" y="224407"/>
                  </a:cubicBezTo>
                  <a:cubicBezTo>
                    <a:pt x="3147911" y="353155"/>
                    <a:pt x="3103700" y="482880"/>
                    <a:pt x="3135086" y="664233"/>
                  </a:cubicBezTo>
                  <a:cubicBezTo>
                    <a:pt x="3166472" y="845586"/>
                    <a:pt x="3081151" y="956542"/>
                    <a:pt x="3135086" y="1122011"/>
                  </a:cubicBezTo>
                  <a:cubicBezTo>
                    <a:pt x="3116855" y="1217393"/>
                    <a:pt x="3015338" y="1369414"/>
                    <a:pt x="2910679" y="1346418"/>
                  </a:cubicBezTo>
                  <a:cubicBezTo>
                    <a:pt x="2718235" y="1383565"/>
                    <a:pt x="2605658" y="1329999"/>
                    <a:pt x="2454013" y="1346418"/>
                  </a:cubicBezTo>
                  <a:cubicBezTo>
                    <a:pt x="2302368" y="1362837"/>
                    <a:pt x="2160166" y="1341107"/>
                    <a:pt x="1997347" y="1346418"/>
                  </a:cubicBezTo>
                  <a:cubicBezTo>
                    <a:pt x="1834528" y="1351729"/>
                    <a:pt x="1591752" y="1284347"/>
                    <a:pt x="1406367" y="1346418"/>
                  </a:cubicBezTo>
                  <a:cubicBezTo>
                    <a:pt x="1220982" y="1408489"/>
                    <a:pt x="1124881" y="1319502"/>
                    <a:pt x="949700" y="1346418"/>
                  </a:cubicBezTo>
                  <a:cubicBezTo>
                    <a:pt x="774519" y="1373334"/>
                    <a:pt x="472730" y="1277258"/>
                    <a:pt x="224407" y="1346418"/>
                  </a:cubicBezTo>
                  <a:cubicBezTo>
                    <a:pt x="106525" y="1370295"/>
                    <a:pt x="20751" y="1229802"/>
                    <a:pt x="0" y="1122011"/>
                  </a:cubicBezTo>
                  <a:cubicBezTo>
                    <a:pt x="-44493" y="973629"/>
                    <a:pt x="52253" y="827893"/>
                    <a:pt x="0" y="655257"/>
                  </a:cubicBezTo>
                  <a:cubicBezTo>
                    <a:pt x="-52253" y="482621"/>
                    <a:pt x="14641" y="325315"/>
                    <a:pt x="0" y="224407"/>
                  </a:cubicBezTo>
                  <a:close/>
                </a:path>
                <a:path w="3135086" h="1346418" stroke="0" extrusionOk="0">
                  <a:moveTo>
                    <a:pt x="0" y="224407"/>
                  </a:moveTo>
                  <a:cubicBezTo>
                    <a:pt x="11842" y="124968"/>
                    <a:pt x="83219" y="-23164"/>
                    <a:pt x="224407" y="0"/>
                  </a:cubicBezTo>
                  <a:cubicBezTo>
                    <a:pt x="361427" y="-20261"/>
                    <a:pt x="498535" y="39668"/>
                    <a:pt x="761661" y="0"/>
                  </a:cubicBezTo>
                  <a:cubicBezTo>
                    <a:pt x="1024787" y="-39668"/>
                    <a:pt x="1027916" y="31908"/>
                    <a:pt x="1245190" y="0"/>
                  </a:cubicBezTo>
                  <a:cubicBezTo>
                    <a:pt x="1462464" y="-31908"/>
                    <a:pt x="1601743" y="36506"/>
                    <a:pt x="1755582" y="0"/>
                  </a:cubicBezTo>
                  <a:cubicBezTo>
                    <a:pt x="1909421" y="-36506"/>
                    <a:pt x="2172930" y="60297"/>
                    <a:pt x="2319699" y="0"/>
                  </a:cubicBezTo>
                  <a:cubicBezTo>
                    <a:pt x="2466468" y="-60297"/>
                    <a:pt x="2698427" y="48695"/>
                    <a:pt x="2910679" y="0"/>
                  </a:cubicBezTo>
                  <a:cubicBezTo>
                    <a:pt x="3025324" y="13414"/>
                    <a:pt x="3130975" y="124754"/>
                    <a:pt x="3135086" y="224407"/>
                  </a:cubicBezTo>
                  <a:cubicBezTo>
                    <a:pt x="3138922" y="429749"/>
                    <a:pt x="3093624" y="555378"/>
                    <a:pt x="3135086" y="655257"/>
                  </a:cubicBezTo>
                  <a:cubicBezTo>
                    <a:pt x="3176548" y="755136"/>
                    <a:pt x="3098662" y="1014349"/>
                    <a:pt x="3135086" y="1122011"/>
                  </a:cubicBezTo>
                  <a:cubicBezTo>
                    <a:pt x="3124116" y="1263800"/>
                    <a:pt x="3007684" y="1337931"/>
                    <a:pt x="2910679" y="1346418"/>
                  </a:cubicBezTo>
                  <a:cubicBezTo>
                    <a:pt x="2794058" y="1390476"/>
                    <a:pt x="2624992" y="1286467"/>
                    <a:pt x="2346562" y="1346418"/>
                  </a:cubicBezTo>
                  <a:cubicBezTo>
                    <a:pt x="2068132" y="1406369"/>
                    <a:pt x="1965911" y="1297918"/>
                    <a:pt x="1836170" y="1346418"/>
                  </a:cubicBezTo>
                  <a:cubicBezTo>
                    <a:pt x="1706429" y="1394918"/>
                    <a:pt x="1429514" y="1315436"/>
                    <a:pt x="1272053" y="1346418"/>
                  </a:cubicBezTo>
                  <a:cubicBezTo>
                    <a:pt x="1114592" y="1377400"/>
                    <a:pt x="941551" y="1286060"/>
                    <a:pt x="734799" y="1346418"/>
                  </a:cubicBezTo>
                  <a:cubicBezTo>
                    <a:pt x="528047" y="1406776"/>
                    <a:pt x="402233" y="1309791"/>
                    <a:pt x="224407" y="1346418"/>
                  </a:cubicBezTo>
                  <a:cubicBezTo>
                    <a:pt x="119783" y="1371069"/>
                    <a:pt x="-11470" y="1279058"/>
                    <a:pt x="0" y="1122011"/>
                  </a:cubicBezTo>
                  <a:cubicBezTo>
                    <a:pt x="-31415" y="955375"/>
                    <a:pt x="35634" y="794276"/>
                    <a:pt x="0" y="682185"/>
                  </a:cubicBezTo>
                  <a:cubicBezTo>
                    <a:pt x="-35634" y="570094"/>
                    <a:pt x="21483" y="388054"/>
                    <a:pt x="0" y="224407"/>
                  </a:cubicBezTo>
                  <a:close/>
                </a:path>
              </a:pathLst>
            </a:custGeom>
            <a:solidFill>
              <a:srgbClr val="F8E840"/>
            </a:solidFill>
            <a:ln>
              <a:solidFill>
                <a:srgbClr val="F0E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Erbjuda stöd och hjälp</a:t>
              </a:r>
            </a:p>
            <a:p>
              <a:pPr algn="ctr"/>
              <a:endParaRPr lang="sv-S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sv-SE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Riktade insatser utifrån familjens behov</a:t>
              </a:r>
            </a:p>
            <a:p>
              <a:pPr algn="ctr"/>
              <a:endParaRPr lang="sv-SE" dirty="0"/>
            </a:p>
          </p:txBody>
        </p:sp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3E7922F0-D895-A541-9E58-6F2DA53B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96" t="46147" r="71468" b="41302"/>
            <a:stretch/>
          </p:blipFill>
          <p:spPr>
            <a:xfrm flipH="1">
              <a:off x="8675324" y="1772450"/>
              <a:ext cx="1065097" cy="855470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3AF002B4-18FA-CF4E-96B1-932B95FB9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96" t="47436" r="72500" b="41302"/>
            <a:stretch/>
          </p:blipFill>
          <p:spPr>
            <a:xfrm rot="16841773" flipH="1">
              <a:off x="7778623" y="2380944"/>
              <a:ext cx="939208" cy="76759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89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C154C0D5-BBDA-C946-B224-8D1036F19C95}"/>
              </a:ext>
            </a:extLst>
          </p:cNvPr>
          <p:cNvGrpSpPr/>
          <p:nvPr/>
        </p:nvGrpSpPr>
        <p:grpSpPr>
          <a:xfrm flipH="1">
            <a:off x="1680983" y="887832"/>
            <a:ext cx="899710" cy="5082333"/>
            <a:chOff x="3882317" y="780174"/>
            <a:chExt cx="899710" cy="5082333"/>
          </a:xfrm>
        </p:grpSpPr>
        <p:sp>
          <p:nvSpPr>
            <p:cNvPr id="33" name="Frihandsfigur 32">
              <a:extLst>
                <a:ext uri="{FF2B5EF4-FFF2-40B4-BE49-F238E27FC236}">
                  <a16:creationId xmlns:a16="http://schemas.microsoft.com/office/drawing/2014/main" id="{58086D41-0DAC-664E-81A1-9D509364B5AA}"/>
                </a:ext>
              </a:extLst>
            </p:cNvPr>
            <p:cNvSpPr/>
            <p:nvPr/>
          </p:nvSpPr>
          <p:spPr>
            <a:xfrm>
              <a:off x="3884759" y="1905845"/>
              <a:ext cx="397675" cy="329899"/>
            </a:xfrm>
            <a:custGeom>
              <a:avLst/>
              <a:gdLst>
                <a:gd name="connsiteX0" fmla="*/ 396143 w 397675"/>
                <a:gd name="connsiteY0" fmla="*/ 327378 h 329899"/>
                <a:gd name="connsiteX1" fmla="*/ 373565 w 397675"/>
                <a:gd name="connsiteY1" fmla="*/ 248356 h 329899"/>
                <a:gd name="connsiteX2" fmla="*/ 362276 w 397675"/>
                <a:gd name="connsiteY2" fmla="*/ 214489 h 329899"/>
                <a:gd name="connsiteX3" fmla="*/ 339698 w 397675"/>
                <a:gd name="connsiteY3" fmla="*/ 180622 h 329899"/>
                <a:gd name="connsiteX4" fmla="*/ 294543 w 397675"/>
                <a:gd name="connsiteY4" fmla="*/ 124178 h 329899"/>
                <a:gd name="connsiteX5" fmla="*/ 192943 w 397675"/>
                <a:gd name="connsiteY5" fmla="*/ 45156 h 329899"/>
                <a:gd name="connsiteX6" fmla="*/ 125210 w 397675"/>
                <a:gd name="connsiteY6" fmla="*/ 22578 h 329899"/>
                <a:gd name="connsiteX7" fmla="*/ 91343 w 397675"/>
                <a:gd name="connsiteY7" fmla="*/ 11289 h 329899"/>
                <a:gd name="connsiteX8" fmla="*/ 23610 w 397675"/>
                <a:gd name="connsiteY8" fmla="*/ 0 h 329899"/>
                <a:gd name="connsiteX9" fmla="*/ 23610 w 397675"/>
                <a:gd name="connsiteY9" fmla="*/ 101600 h 329899"/>
                <a:gd name="connsiteX10" fmla="*/ 34898 w 397675"/>
                <a:gd name="connsiteY10" fmla="*/ 135467 h 329899"/>
                <a:gd name="connsiteX11" fmla="*/ 91343 w 397675"/>
                <a:gd name="connsiteY11" fmla="*/ 203200 h 329899"/>
                <a:gd name="connsiteX12" fmla="*/ 159076 w 397675"/>
                <a:gd name="connsiteY12" fmla="*/ 248356 h 329899"/>
                <a:gd name="connsiteX13" fmla="*/ 260676 w 397675"/>
                <a:gd name="connsiteY13" fmla="*/ 282222 h 329899"/>
                <a:gd name="connsiteX14" fmla="*/ 328410 w 397675"/>
                <a:gd name="connsiteY14" fmla="*/ 304800 h 329899"/>
                <a:gd name="connsiteX15" fmla="*/ 396143 w 397675"/>
                <a:gd name="connsiteY15" fmla="*/ 327378 h 3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675" h="329899">
                  <a:moveTo>
                    <a:pt x="396143" y="327378"/>
                  </a:moveTo>
                  <a:cubicBezTo>
                    <a:pt x="403669" y="317971"/>
                    <a:pt x="381437" y="274595"/>
                    <a:pt x="373565" y="248356"/>
                  </a:cubicBezTo>
                  <a:cubicBezTo>
                    <a:pt x="370146" y="236958"/>
                    <a:pt x="367598" y="225132"/>
                    <a:pt x="362276" y="214489"/>
                  </a:cubicBezTo>
                  <a:cubicBezTo>
                    <a:pt x="356208" y="202354"/>
                    <a:pt x="347224" y="191911"/>
                    <a:pt x="339698" y="180622"/>
                  </a:cubicBezTo>
                  <a:cubicBezTo>
                    <a:pt x="321167" y="125026"/>
                    <a:pt x="341677" y="163457"/>
                    <a:pt x="294543" y="124178"/>
                  </a:cubicBezTo>
                  <a:cubicBezTo>
                    <a:pt x="255581" y="91710"/>
                    <a:pt x="250008" y="64178"/>
                    <a:pt x="192943" y="45156"/>
                  </a:cubicBezTo>
                  <a:lnTo>
                    <a:pt x="125210" y="22578"/>
                  </a:lnTo>
                  <a:cubicBezTo>
                    <a:pt x="113921" y="18815"/>
                    <a:pt x="103081" y="13245"/>
                    <a:pt x="91343" y="11289"/>
                  </a:cubicBezTo>
                  <a:lnTo>
                    <a:pt x="23610" y="0"/>
                  </a:lnTo>
                  <a:cubicBezTo>
                    <a:pt x="-12170" y="53669"/>
                    <a:pt x="-3258" y="20995"/>
                    <a:pt x="23610" y="101600"/>
                  </a:cubicBezTo>
                  <a:cubicBezTo>
                    <a:pt x="27373" y="112889"/>
                    <a:pt x="28297" y="125566"/>
                    <a:pt x="34898" y="135467"/>
                  </a:cubicBezTo>
                  <a:cubicBezTo>
                    <a:pt x="54967" y="165570"/>
                    <a:pt x="61255" y="179798"/>
                    <a:pt x="91343" y="203200"/>
                  </a:cubicBezTo>
                  <a:cubicBezTo>
                    <a:pt x="112762" y="219859"/>
                    <a:pt x="133333" y="239775"/>
                    <a:pt x="159076" y="248356"/>
                  </a:cubicBezTo>
                  <a:lnTo>
                    <a:pt x="260676" y="282222"/>
                  </a:lnTo>
                  <a:lnTo>
                    <a:pt x="328410" y="304800"/>
                  </a:lnTo>
                  <a:cubicBezTo>
                    <a:pt x="367324" y="317772"/>
                    <a:pt x="388617" y="336785"/>
                    <a:pt x="396143" y="327378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Frihandsfigur 33">
              <a:extLst>
                <a:ext uri="{FF2B5EF4-FFF2-40B4-BE49-F238E27FC236}">
                  <a16:creationId xmlns:a16="http://schemas.microsoft.com/office/drawing/2014/main" id="{063FD8C7-D713-5943-A5C9-92A971E88240}"/>
                </a:ext>
              </a:extLst>
            </p:cNvPr>
            <p:cNvSpPr/>
            <p:nvPr/>
          </p:nvSpPr>
          <p:spPr>
            <a:xfrm rot="494507">
              <a:off x="4440256" y="1470569"/>
              <a:ext cx="341771" cy="383822"/>
            </a:xfrm>
            <a:custGeom>
              <a:avLst/>
              <a:gdLst>
                <a:gd name="connsiteX0" fmla="*/ 33866 w 341771"/>
                <a:gd name="connsiteY0" fmla="*/ 327378 h 383822"/>
                <a:gd name="connsiteX1" fmla="*/ 56444 w 341771"/>
                <a:gd name="connsiteY1" fmla="*/ 203200 h 383822"/>
                <a:gd name="connsiteX2" fmla="*/ 135466 w 341771"/>
                <a:gd name="connsiteY2" fmla="*/ 101600 h 383822"/>
                <a:gd name="connsiteX3" fmla="*/ 203200 w 341771"/>
                <a:gd name="connsiteY3" fmla="*/ 56445 h 383822"/>
                <a:gd name="connsiteX4" fmla="*/ 270933 w 341771"/>
                <a:gd name="connsiteY4" fmla="*/ 11289 h 383822"/>
                <a:gd name="connsiteX5" fmla="*/ 304800 w 341771"/>
                <a:gd name="connsiteY5" fmla="*/ 0 h 383822"/>
                <a:gd name="connsiteX6" fmla="*/ 338666 w 341771"/>
                <a:gd name="connsiteY6" fmla="*/ 33867 h 383822"/>
                <a:gd name="connsiteX7" fmla="*/ 282222 w 341771"/>
                <a:gd name="connsiteY7" fmla="*/ 191911 h 383822"/>
                <a:gd name="connsiteX8" fmla="*/ 259644 w 341771"/>
                <a:gd name="connsiteY8" fmla="*/ 225778 h 383822"/>
                <a:gd name="connsiteX9" fmla="*/ 237066 w 341771"/>
                <a:gd name="connsiteY9" fmla="*/ 259645 h 383822"/>
                <a:gd name="connsiteX10" fmla="*/ 203200 w 341771"/>
                <a:gd name="connsiteY10" fmla="*/ 282222 h 383822"/>
                <a:gd name="connsiteX11" fmla="*/ 146755 w 341771"/>
                <a:gd name="connsiteY11" fmla="*/ 338667 h 383822"/>
                <a:gd name="connsiteX12" fmla="*/ 90311 w 341771"/>
                <a:gd name="connsiteY12" fmla="*/ 383822 h 383822"/>
                <a:gd name="connsiteX13" fmla="*/ 0 w 341771"/>
                <a:gd name="connsiteY13" fmla="*/ 372534 h 3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771" h="383822">
                  <a:moveTo>
                    <a:pt x="33866" y="327378"/>
                  </a:moveTo>
                  <a:cubicBezTo>
                    <a:pt x="36326" y="307697"/>
                    <a:pt x="39603" y="233513"/>
                    <a:pt x="56444" y="203200"/>
                  </a:cubicBezTo>
                  <a:cubicBezTo>
                    <a:pt x="74998" y="169803"/>
                    <a:pt x="103274" y="126638"/>
                    <a:pt x="135466" y="101600"/>
                  </a:cubicBezTo>
                  <a:cubicBezTo>
                    <a:pt x="156885" y="84941"/>
                    <a:pt x="180622" y="71497"/>
                    <a:pt x="203200" y="56445"/>
                  </a:cubicBezTo>
                  <a:lnTo>
                    <a:pt x="270933" y="11289"/>
                  </a:lnTo>
                  <a:lnTo>
                    <a:pt x="304800" y="0"/>
                  </a:lnTo>
                  <a:cubicBezTo>
                    <a:pt x="316089" y="11289"/>
                    <a:pt x="335810" y="18160"/>
                    <a:pt x="338666" y="33867"/>
                  </a:cubicBezTo>
                  <a:cubicBezTo>
                    <a:pt x="352273" y="108710"/>
                    <a:pt x="318927" y="136853"/>
                    <a:pt x="282222" y="191911"/>
                  </a:cubicBezTo>
                  <a:lnTo>
                    <a:pt x="259644" y="225778"/>
                  </a:lnTo>
                  <a:cubicBezTo>
                    <a:pt x="252118" y="237067"/>
                    <a:pt x="248355" y="252119"/>
                    <a:pt x="237066" y="259645"/>
                  </a:cubicBezTo>
                  <a:lnTo>
                    <a:pt x="203200" y="282222"/>
                  </a:lnTo>
                  <a:cubicBezTo>
                    <a:pt x="142992" y="372534"/>
                    <a:pt x="222015" y="263407"/>
                    <a:pt x="146755" y="338667"/>
                  </a:cubicBezTo>
                  <a:cubicBezTo>
                    <a:pt x="95693" y="389729"/>
                    <a:pt x="156241" y="361847"/>
                    <a:pt x="90311" y="383822"/>
                  </a:cubicBezTo>
                  <a:lnTo>
                    <a:pt x="0" y="372534"/>
                  </a:lnTo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Frihandsfigur 37">
              <a:extLst>
                <a:ext uri="{FF2B5EF4-FFF2-40B4-BE49-F238E27FC236}">
                  <a16:creationId xmlns:a16="http://schemas.microsoft.com/office/drawing/2014/main" id="{93E121DC-C9C6-3543-B06B-2154F8EF3C0C}"/>
                </a:ext>
              </a:extLst>
            </p:cNvPr>
            <p:cNvSpPr/>
            <p:nvPr/>
          </p:nvSpPr>
          <p:spPr>
            <a:xfrm>
              <a:off x="4290771" y="780174"/>
              <a:ext cx="247478" cy="5082333"/>
            </a:xfrm>
            <a:custGeom>
              <a:avLst/>
              <a:gdLst>
                <a:gd name="connsiteX0" fmla="*/ 123185 w 247478"/>
                <a:gd name="connsiteY0" fmla="*/ 4943293 h 5082333"/>
                <a:gd name="connsiteX1" fmla="*/ 10296 w 247478"/>
                <a:gd name="connsiteY1" fmla="*/ 3170937 h 5082333"/>
                <a:gd name="connsiteX2" fmla="*/ 10296 w 247478"/>
                <a:gd name="connsiteY2" fmla="*/ 1748537 h 5082333"/>
                <a:gd name="connsiteX3" fmla="*/ 55451 w 247478"/>
                <a:gd name="connsiteY3" fmla="*/ 190670 h 5082333"/>
                <a:gd name="connsiteX4" fmla="*/ 55451 w 247478"/>
                <a:gd name="connsiteY4" fmla="*/ 190670 h 5082333"/>
                <a:gd name="connsiteX5" fmla="*/ 66740 w 247478"/>
                <a:gd name="connsiteY5" fmla="*/ 55204 h 5082333"/>
                <a:gd name="connsiteX6" fmla="*/ 111896 w 247478"/>
                <a:gd name="connsiteY6" fmla="*/ 32626 h 5082333"/>
                <a:gd name="connsiteX7" fmla="*/ 111896 w 247478"/>
                <a:gd name="connsiteY7" fmla="*/ 495470 h 5082333"/>
                <a:gd name="connsiteX8" fmla="*/ 89318 w 247478"/>
                <a:gd name="connsiteY8" fmla="*/ 3848270 h 5082333"/>
                <a:gd name="connsiteX9" fmla="*/ 247362 w 247478"/>
                <a:gd name="connsiteY9" fmla="*/ 4841693 h 5082333"/>
                <a:gd name="connsiteX10" fmla="*/ 123185 w 247478"/>
                <a:gd name="connsiteY10" fmla="*/ 4943293 h 508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478" h="5082333">
                  <a:moveTo>
                    <a:pt x="123185" y="4943293"/>
                  </a:moveTo>
                  <a:cubicBezTo>
                    <a:pt x="83674" y="4664834"/>
                    <a:pt x="29111" y="3703396"/>
                    <a:pt x="10296" y="3170937"/>
                  </a:cubicBezTo>
                  <a:cubicBezTo>
                    <a:pt x="-8519" y="2638478"/>
                    <a:pt x="2770" y="2245248"/>
                    <a:pt x="10296" y="1748537"/>
                  </a:cubicBezTo>
                  <a:cubicBezTo>
                    <a:pt x="17822" y="1251826"/>
                    <a:pt x="55451" y="190670"/>
                    <a:pt x="55451" y="190670"/>
                  </a:cubicBezTo>
                  <a:lnTo>
                    <a:pt x="55451" y="190670"/>
                  </a:lnTo>
                  <a:lnTo>
                    <a:pt x="66740" y="55204"/>
                  </a:lnTo>
                  <a:cubicBezTo>
                    <a:pt x="76147" y="28863"/>
                    <a:pt x="104370" y="-40752"/>
                    <a:pt x="111896" y="32626"/>
                  </a:cubicBezTo>
                  <a:cubicBezTo>
                    <a:pt x="119422" y="106004"/>
                    <a:pt x="115659" y="-140471"/>
                    <a:pt x="111896" y="495470"/>
                  </a:cubicBezTo>
                  <a:cubicBezTo>
                    <a:pt x="108133" y="1131411"/>
                    <a:pt x="66740" y="3123900"/>
                    <a:pt x="89318" y="3848270"/>
                  </a:cubicBezTo>
                  <a:cubicBezTo>
                    <a:pt x="111896" y="4572640"/>
                    <a:pt x="243599" y="4657308"/>
                    <a:pt x="247362" y="4841693"/>
                  </a:cubicBezTo>
                  <a:cubicBezTo>
                    <a:pt x="251125" y="5026078"/>
                    <a:pt x="162696" y="5221752"/>
                    <a:pt x="123185" y="494329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Frihandsfigur 38">
              <a:extLst>
                <a:ext uri="{FF2B5EF4-FFF2-40B4-BE49-F238E27FC236}">
                  <a16:creationId xmlns:a16="http://schemas.microsoft.com/office/drawing/2014/main" id="{98C0F531-9184-5343-AC07-C7173AA95A4A}"/>
                </a:ext>
              </a:extLst>
            </p:cNvPr>
            <p:cNvSpPr/>
            <p:nvPr/>
          </p:nvSpPr>
          <p:spPr>
            <a:xfrm>
              <a:off x="4380089" y="2709333"/>
              <a:ext cx="361576" cy="395111"/>
            </a:xfrm>
            <a:custGeom>
              <a:avLst/>
              <a:gdLst>
                <a:gd name="connsiteX0" fmla="*/ 0 w 361576"/>
                <a:gd name="connsiteY0" fmla="*/ 349956 h 395111"/>
                <a:gd name="connsiteX1" fmla="*/ 67733 w 361576"/>
                <a:gd name="connsiteY1" fmla="*/ 214489 h 395111"/>
                <a:gd name="connsiteX2" fmla="*/ 101600 w 361576"/>
                <a:gd name="connsiteY2" fmla="*/ 180623 h 395111"/>
                <a:gd name="connsiteX3" fmla="*/ 146755 w 361576"/>
                <a:gd name="connsiteY3" fmla="*/ 112889 h 395111"/>
                <a:gd name="connsiteX4" fmla="*/ 180622 w 361576"/>
                <a:gd name="connsiteY4" fmla="*/ 90311 h 395111"/>
                <a:gd name="connsiteX5" fmla="*/ 282222 w 361576"/>
                <a:gd name="connsiteY5" fmla="*/ 11289 h 395111"/>
                <a:gd name="connsiteX6" fmla="*/ 338667 w 361576"/>
                <a:gd name="connsiteY6" fmla="*/ 0 h 395111"/>
                <a:gd name="connsiteX7" fmla="*/ 361244 w 361576"/>
                <a:gd name="connsiteY7" fmla="*/ 33867 h 395111"/>
                <a:gd name="connsiteX8" fmla="*/ 349955 w 361576"/>
                <a:gd name="connsiteY8" fmla="*/ 79023 h 395111"/>
                <a:gd name="connsiteX9" fmla="*/ 293511 w 361576"/>
                <a:gd name="connsiteY9" fmla="*/ 180623 h 395111"/>
                <a:gd name="connsiteX10" fmla="*/ 248355 w 361576"/>
                <a:gd name="connsiteY10" fmla="*/ 248356 h 395111"/>
                <a:gd name="connsiteX11" fmla="*/ 158044 w 361576"/>
                <a:gd name="connsiteY11" fmla="*/ 349956 h 395111"/>
                <a:gd name="connsiteX12" fmla="*/ 56444 w 361576"/>
                <a:gd name="connsiteY12" fmla="*/ 395111 h 395111"/>
                <a:gd name="connsiteX13" fmla="*/ 0 w 361576"/>
                <a:gd name="connsiteY13" fmla="*/ 349956 h 3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576" h="395111">
                  <a:moveTo>
                    <a:pt x="0" y="349956"/>
                  </a:moveTo>
                  <a:cubicBezTo>
                    <a:pt x="22578" y="304800"/>
                    <a:pt x="32034" y="250187"/>
                    <a:pt x="67733" y="214489"/>
                  </a:cubicBezTo>
                  <a:cubicBezTo>
                    <a:pt x="79022" y="203200"/>
                    <a:pt x="91799" y="193225"/>
                    <a:pt x="101600" y="180623"/>
                  </a:cubicBezTo>
                  <a:cubicBezTo>
                    <a:pt x="118259" y="159204"/>
                    <a:pt x="124177" y="127941"/>
                    <a:pt x="146755" y="112889"/>
                  </a:cubicBezTo>
                  <a:cubicBezTo>
                    <a:pt x="158044" y="105363"/>
                    <a:pt x="170199" y="98997"/>
                    <a:pt x="180622" y="90311"/>
                  </a:cubicBezTo>
                  <a:cubicBezTo>
                    <a:pt x="212514" y="63735"/>
                    <a:pt x="237176" y="20298"/>
                    <a:pt x="282222" y="11289"/>
                  </a:cubicBezTo>
                  <a:lnTo>
                    <a:pt x="338667" y="0"/>
                  </a:lnTo>
                  <a:cubicBezTo>
                    <a:pt x="346193" y="11289"/>
                    <a:pt x="359325" y="20436"/>
                    <a:pt x="361244" y="33867"/>
                  </a:cubicBezTo>
                  <a:cubicBezTo>
                    <a:pt x="363438" y="49226"/>
                    <a:pt x="354217" y="64105"/>
                    <a:pt x="349955" y="79023"/>
                  </a:cubicBezTo>
                  <a:cubicBezTo>
                    <a:pt x="335053" y="131182"/>
                    <a:pt x="333942" y="119977"/>
                    <a:pt x="293511" y="180623"/>
                  </a:cubicBezTo>
                  <a:lnTo>
                    <a:pt x="248355" y="248356"/>
                  </a:lnTo>
                  <a:cubicBezTo>
                    <a:pt x="221207" y="289079"/>
                    <a:pt x="204448" y="319019"/>
                    <a:pt x="158044" y="349956"/>
                  </a:cubicBezTo>
                  <a:cubicBezTo>
                    <a:pt x="127350" y="370419"/>
                    <a:pt x="96750" y="395111"/>
                    <a:pt x="56444" y="395111"/>
                  </a:cubicBezTo>
                  <a:lnTo>
                    <a:pt x="0" y="349956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Frihandsfigur 39">
              <a:extLst>
                <a:ext uri="{FF2B5EF4-FFF2-40B4-BE49-F238E27FC236}">
                  <a16:creationId xmlns:a16="http://schemas.microsoft.com/office/drawing/2014/main" id="{026360D5-E1E4-3E40-83D9-CFA78483DA3E}"/>
                </a:ext>
              </a:extLst>
            </p:cNvPr>
            <p:cNvSpPr/>
            <p:nvPr/>
          </p:nvSpPr>
          <p:spPr>
            <a:xfrm rot="20577023">
              <a:off x="3917244" y="3160889"/>
              <a:ext cx="304800" cy="406400"/>
            </a:xfrm>
            <a:custGeom>
              <a:avLst/>
              <a:gdLst>
                <a:gd name="connsiteX0" fmla="*/ 304800 w 304800"/>
                <a:gd name="connsiteY0" fmla="*/ 383823 h 406400"/>
                <a:gd name="connsiteX1" fmla="*/ 293511 w 304800"/>
                <a:gd name="connsiteY1" fmla="*/ 293512 h 406400"/>
                <a:gd name="connsiteX2" fmla="*/ 270933 w 304800"/>
                <a:gd name="connsiteY2" fmla="*/ 225778 h 406400"/>
                <a:gd name="connsiteX3" fmla="*/ 259644 w 304800"/>
                <a:gd name="connsiteY3" fmla="*/ 180623 h 406400"/>
                <a:gd name="connsiteX4" fmla="*/ 237067 w 304800"/>
                <a:gd name="connsiteY4" fmla="*/ 112889 h 406400"/>
                <a:gd name="connsiteX5" fmla="*/ 225778 w 304800"/>
                <a:gd name="connsiteY5" fmla="*/ 79023 h 406400"/>
                <a:gd name="connsiteX6" fmla="*/ 158044 w 304800"/>
                <a:gd name="connsiteY6" fmla="*/ 33867 h 406400"/>
                <a:gd name="connsiteX7" fmla="*/ 124178 w 304800"/>
                <a:gd name="connsiteY7" fmla="*/ 11289 h 406400"/>
                <a:gd name="connsiteX8" fmla="*/ 90311 w 304800"/>
                <a:gd name="connsiteY8" fmla="*/ 0 h 406400"/>
                <a:gd name="connsiteX9" fmla="*/ 56444 w 304800"/>
                <a:gd name="connsiteY9" fmla="*/ 11289 h 406400"/>
                <a:gd name="connsiteX10" fmla="*/ 11289 w 304800"/>
                <a:gd name="connsiteY10" fmla="*/ 22578 h 406400"/>
                <a:gd name="connsiteX11" fmla="*/ 0 w 304800"/>
                <a:gd name="connsiteY11" fmla="*/ 56445 h 406400"/>
                <a:gd name="connsiteX12" fmla="*/ 11289 w 304800"/>
                <a:gd name="connsiteY12" fmla="*/ 101600 h 406400"/>
                <a:gd name="connsiteX13" fmla="*/ 22578 w 304800"/>
                <a:gd name="connsiteY13" fmla="*/ 180623 h 406400"/>
                <a:gd name="connsiteX14" fmla="*/ 45156 w 304800"/>
                <a:gd name="connsiteY14" fmla="*/ 248356 h 406400"/>
                <a:gd name="connsiteX15" fmla="*/ 56444 w 304800"/>
                <a:gd name="connsiteY15" fmla="*/ 282223 h 406400"/>
                <a:gd name="connsiteX16" fmla="*/ 124178 w 304800"/>
                <a:gd name="connsiteY16" fmla="*/ 327378 h 406400"/>
                <a:gd name="connsiteX17" fmla="*/ 146756 w 304800"/>
                <a:gd name="connsiteY17" fmla="*/ 361245 h 406400"/>
                <a:gd name="connsiteX18" fmla="*/ 248356 w 304800"/>
                <a:gd name="connsiteY18" fmla="*/ 406400 h 406400"/>
                <a:gd name="connsiteX19" fmla="*/ 304800 w 304800"/>
                <a:gd name="connsiteY19" fmla="*/ 383823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4800" h="406400">
                  <a:moveTo>
                    <a:pt x="304800" y="383823"/>
                  </a:moveTo>
                  <a:cubicBezTo>
                    <a:pt x="301037" y="353719"/>
                    <a:pt x="299868" y="323177"/>
                    <a:pt x="293511" y="293512"/>
                  </a:cubicBezTo>
                  <a:cubicBezTo>
                    <a:pt x="288524" y="270241"/>
                    <a:pt x="276705" y="248867"/>
                    <a:pt x="270933" y="225778"/>
                  </a:cubicBezTo>
                  <a:cubicBezTo>
                    <a:pt x="267170" y="210726"/>
                    <a:pt x="264102" y="195484"/>
                    <a:pt x="259644" y="180623"/>
                  </a:cubicBezTo>
                  <a:cubicBezTo>
                    <a:pt x="252805" y="157827"/>
                    <a:pt x="244593" y="135467"/>
                    <a:pt x="237067" y="112889"/>
                  </a:cubicBezTo>
                  <a:cubicBezTo>
                    <a:pt x="233304" y="101600"/>
                    <a:pt x="235679" y="85624"/>
                    <a:pt x="225778" y="79023"/>
                  </a:cubicBezTo>
                  <a:lnTo>
                    <a:pt x="158044" y="33867"/>
                  </a:lnTo>
                  <a:cubicBezTo>
                    <a:pt x="146755" y="26341"/>
                    <a:pt x="137049" y="15579"/>
                    <a:pt x="124178" y="11289"/>
                  </a:cubicBezTo>
                  <a:lnTo>
                    <a:pt x="90311" y="0"/>
                  </a:lnTo>
                  <a:cubicBezTo>
                    <a:pt x="79022" y="3763"/>
                    <a:pt x="67886" y="8020"/>
                    <a:pt x="56444" y="11289"/>
                  </a:cubicBezTo>
                  <a:cubicBezTo>
                    <a:pt x="41526" y="15551"/>
                    <a:pt x="23404" y="12886"/>
                    <a:pt x="11289" y="22578"/>
                  </a:cubicBezTo>
                  <a:cubicBezTo>
                    <a:pt x="1997" y="30012"/>
                    <a:pt x="3763" y="45156"/>
                    <a:pt x="0" y="56445"/>
                  </a:cubicBezTo>
                  <a:cubicBezTo>
                    <a:pt x="3763" y="71497"/>
                    <a:pt x="8514" y="86335"/>
                    <a:pt x="11289" y="101600"/>
                  </a:cubicBezTo>
                  <a:cubicBezTo>
                    <a:pt x="16049" y="127779"/>
                    <a:pt x="16595" y="154696"/>
                    <a:pt x="22578" y="180623"/>
                  </a:cubicBezTo>
                  <a:cubicBezTo>
                    <a:pt x="27929" y="203813"/>
                    <a:pt x="37630" y="225778"/>
                    <a:pt x="45156" y="248356"/>
                  </a:cubicBezTo>
                  <a:cubicBezTo>
                    <a:pt x="48919" y="259645"/>
                    <a:pt x="46543" y="275622"/>
                    <a:pt x="56444" y="282223"/>
                  </a:cubicBezTo>
                  <a:lnTo>
                    <a:pt x="124178" y="327378"/>
                  </a:lnTo>
                  <a:cubicBezTo>
                    <a:pt x="131704" y="338667"/>
                    <a:pt x="137162" y="351651"/>
                    <a:pt x="146756" y="361245"/>
                  </a:cubicBezTo>
                  <a:cubicBezTo>
                    <a:pt x="173592" y="388081"/>
                    <a:pt x="214818" y="395221"/>
                    <a:pt x="248356" y="406400"/>
                  </a:cubicBezTo>
                  <a:lnTo>
                    <a:pt x="304800" y="383823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Frihandsfigur 41">
              <a:extLst>
                <a:ext uri="{FF2B5EF4-FFF2-40B4-BE49-F238E27FC236}">
                  <a16:creationId xmlns:a16="http://schemas.microsoft.com/office/drawing/2014/main" id="{26FE1FB0-1E45-CF49-81D8-9228EA49E801}"/>
                </a:ext>
              </a:extLst>
            </p:cNvPr>
            <p:cNvSpPr/>
            <p:nvPr/>
          </p:nvSpPr>
          <p:spPr>
            <a:xfrm>
              <a:off x="3882317" y="1027290"/>
              <a:ext cx="441328" cy="349958"/>
            </a:xfrm>
            <a:custGeom>
              <a:avLst/>
              <a:gdLst>
                <a:gd name="connsiteX0" fmla="*/ 441328 w 441328"/>
                <a:gd name="connsiteY0" fmla="*/ 338666 h 349958"/>
                <a:gd name="connsiteX1" fmla="*/ 396172 w 441328"/>
                <a:gd name="connsiteY1" fmla="*/ 214489 h 349958"/>
                <a:gd name="connsiteX2" fmla="*/ 351017 w 441328"/>
                <a:gd name="connsiteY2" fmla="*/ 146755 h 349958"/>
                <a:gd name="connsiteX3" fmla="*/ 283283 w 441328"/>
                <a:gd name="connsiteY3" fmla="*/ 101600 h 349958"/>
                <a:gd name="connsiteX4" fmla="*/ 260705 w 441328"/>
                <a:gd name="connsiteY4" fmla="*/ 67733 h 349958"/>
                <a:gd name="connsiteX5" fmla="*/ 159105 w 441328"/>
                <a:gd name="connsiteY5" fmla="*/ 11289 h 349958"/>
                <a:gd name="connsiteX6" fmla="*/ 113950 w 441328"/>
                <a:gd name="connsiteY6" fmla="*/ 0 h 349958"/>
                <a:gd name="connsiteX7" fmla="*/ 12350 w 441328"/>
                <a:gd name="connsiteY7" fmla="*/ 11289 h 349958"/>
                <a:gd name="connsiteX8" fmla="*/ 12350 w 441328"/>
                <a:gd name="connsiteY8" fmla="*/ 79022 h 349958"/>
                <a:gd name="connsiteX9" fmla="*/ 34928 w 441328"/>
                <a:gd name="connsiteY9" fmla="*/ 112889 h 349958"/>
                <a:gd name="connsiteX10" fmla="*/ 102661 w 441328"/>
                <a:gd name="connsiteY10" fmla="*/ 248355 h 349958"/>
                <a:gd name="connsiteX11" fmla="*/ 170394 w 441328"/>
                <a:gd name="connsiteY11" fmla="*/ 293511 h 349958"/>
                <a:gd name="connsiteX12" fmla="*/ 204261 w 441328"/>
                <a:gd name="connsiteY12" fmla="*/ 316089 h 349958"/>
                <a:gd name="connsiteX13" fmla="*/ 294572 w 441328"/>
                <a:gd name="connsiteY13" fmla="*/ 338666 h 349958"/>
                <a:gd name="connsiteX14" fmla="*/ 384883 w 441328"/>
                <a:gd name="connsiteY14" fmla="*/ 349955 h 3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1328" h="349958">
                  <a:moveTo>
                    <a:pt x="441328" y="338666"/>
                  </a:moveTo>
                  <a:cubicBezTo>
                    <a:pt x="424434" y="279539"/>
                    <a:pt x="424670" y="261985"/>
                    <a:pt x="396172" y="214489"/>
                  </a:cubicBezTo>
                  <a:cubicBezTo>
                    <a:pt x="382211" y="191221"/>
                    <a:pt x="373595" y="161807"/>
                    <a:pt x="351017" y="146755"/>
                  </a:cubicBezTo>
                  <a:lnTo>
                    <a:pt x="283283" y="101600"/>
                  </a:lnTo>
                  <a:cubicBezTo>
                    <a:pt x="275757" y="90311"/>
                    <a:pt x="270916" y="76667"/>
                    <a:pt x="260705" y="67733"/>
                  </a:cubicBezTo>
                  <a:cubicBezTo>
                    <a:pt x="221501" y="33430"/>
                    <a:pt x="201861" y="23505"/>
                    <a:pt x="159105" y="11289"/>
                  </a:cubicBezTo>
                  <a:cubicBezTo>
                    <a:pt x="144187" y="7027"/>
                    <a:pt x="129002" y="3763"/>
                    <a:pt x="113950" y="0"/>
                  </a:cubicBezTo>
                  <a:cubicBezTo>
                    <a:pt x="80083" y="3763"/>
                    <a:pt x="43988" y="-1366"/>
                    <a:pt x="12350" y="11289"/>
                  </a:cubicBezTo>
                  <a:cubicBezTo>
                    <a:pt x="-12737" y="21323"/>
                    <a:pt x="7333" y="68988"/>
                    <a:pt x="12350" y="79022"/>
                  </a:cubicBezTo>
                  <a:cubicBezTo>
                    <a:pt x="18418" y="91157"/>
                    <a:pt x="29418" y="100491"/>
                    <a:pt x="34928" y="112889"/>
                  </a:cubicBezTo>
                  <a:cubicBezTo>
                    <a:pt x="53909" y="155596"/>
                    <a:pt x="58187" y="218706"/>
                    <a:pt x="102661" y="248355"/>
                  </a:cubicBezTo>
                  <a:lnTo>
                    <a:pt x="170394" y="293511"/>
                  </a:lnTo>
                  <a:cubicBezTo>
                    <a:pt x="181683" y="301037"/>
                    <a:pt x="191390" y="311799"/>
                    <a:pt x="204261" y="316089"/>
                  </a:cubicBezTo>
                  <a:cubicBezTo>
                    <a:pt x="247885" y="330630"/>
                    <a:pt x="240078" y="329584"/>
                    <a:pt x="294572" y="338666"/>
                  </a:cubicBezTo>
                  <a:cubicBezTo>
                    <a:pt x="365501" y="350487"/>
                    <a:pt x="348657" y="349955"/>
                    <a:pt x="384883" y="349955"/>
                  </a:cubicBezTo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Frihandsfigur 42">
              <a:extLst>
                <a:ext uri="{FF2B5EF4-FFF2-40B4-BE49-F238E27FC236}">
                  <a16:creationId xmlns:a16="http://schemas.microsoft.com/office/drawing/2014/main" id="{AEEBA01A-4462-B747-9F29-517BF4831301}"/>
                </a:ext>
              </a:extLst>
            </p:cNvPr>
            <p:cNvSpPr/>
            <p:nvPr/>
          </p:nvSpPr>
          <p:spPr>
            <a:xfrm>
              <a:off x="4391378" y="3950329"/>
              <a:ext cx="361244" cy="283004"/>
            </a:xfrm>
            <a:custGeom>
              <a:avLst/>
              <a:gdLst>
                <a:gd name="connsiteX0" fmla="*/ 0 w 361244"/>
                <a:gd name="connsiteY0" fmla="*/ 249138 h 283004"/>
                <a:gd name="connsiteX1" fmla="*/ 79022 w 361244"/>
                <a:gd name="connsiteY1" fmla="*/ 136249 h 283004"/>
                <a:gd name="connsiteX2" fmla="*/ 146755 w 361244"/>
                <a:gd name="connsiteY2" fmla="*/ 79804 h 283004"/>
                <a:gd name="connsiteX3" fmla="*/ 203200 w 361244"/>
                <a:gd name="connsiteY3" fmla="*/ 34649 h 283004"/>
                <a:gd name="connsiteX4" fmla="*/ 237066 w 361244"/>
                <a:gd name="connsiteY4" fmla="*/ 12071 h 283004"/>
                <a:gd name="connsiteX5" fmla="*/ 361244 w 361244"/>
                <a:gd name="connsiteY5" fmla="*/ 12071 h 283004"/>
                <a:gd name="connsiteX6" fmla="*/ 349955 w 361244"/>
                <a:gd name="connsiteY6" fmla="*/ 57227 h 283004"/>
                <a:gd name="connsiteX7" fmla="*/ 316089 w 361244"/>
                <a:gd name="connsiteY7" fmla="*/ 124960 h 283004"/>
                <a:gd name="connsiteX8" fmla="*/ 282222 w 361244"/>
                <a:gd name="connsiteY8" fmla="*/ 147538 h 283004"/>
                <a:gd name="connsiteX9" fmla="*/ 191911 w 361244"/>
                <a:gd name="connsiteY9" fmla="*/ 226560 h 283004"/>
                <a:gd name="connsiteX10" fmla="*/ 90311 w 361244"/>
                <a:gd name="connsiteY10" fmla="*/ 271715 h 283004"/>
                <a:gd name="connsiteX11" fmla="*/ 56444 w 361244"/>
                <a:gd name="connsiteY11" fmla="*/ 283004 h 283004"/>
                <a:gd name="connsiteX12" fmla="*/ 0 w 361244"/>
                <a:gd name="connsiteY12" fmla="*/ 249138 h 28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244" h="283004">
                  <a:moveTo>
                    <a:pt x="0" y="249138"/>
                  </a:moveTo>
                  <a:cubicBezTo>
                    <a:pt x="26341" y="211508"/>
                    <a:pt x="40804" y="161728"/>
                    <a:pt x="79022" y="136249"/>
                  </a:cubicBezTo>
                  <a:cubicBezTo>
                    <a:pt x="112324" y="114048"/>
                    <a:pt x="119590" y="112402"/>
                    <a:pt x="146755" y="79804"/>
                  </a:cubicBezTo>
                  <a:cubicBezTo>
                    <a:pt x="186033" y="32671"/>
                    <a:pt x="147604" y="53181"/>
                    <a:pt x="203200" y="34649"/>
                  </a:cubicBezTo>
                  <a:cubicBezTo>
                    <a:pt x="214489" y="27123"/>
                    <a:pt x="224931" y="18139"/>
                    <a:pt x="237066" y="12071"/>
                  </a:cubicBezTo>
                  <a:cubicBezTo>
                    <a:pt x="283007" y="-10900"/>
                    <a:pt x="301719" y="4630"/>
                    <a:pt x="361244" y="12071"/>
                  </a:cubicBezTo>
                  <a:cubicBezTo>
                    <a:pt x="357481" y="27123"/>
                    <a:pt x="354217" y="42309"/>
                    <a:pt x="349955" y="57227"/>
                  </a:cubicBezTo>
                  <a:cubicBezTo>
                    <a:pt x="342610" y="82933"/>
                    <a:pt x="335877" y="105172"/>
                    <a:pt x="316089" y="124960"/>
                  </a:cubicBezTo>
                  <a:cubicBezTo>
                    <a:pt x="306495" y="134554"/>
                    <a:pt x="293511" y="140012"/>
                    <a:pt x="282222" y="147538"/>
                  </a:cubicBezTo>
                  <a:cubicBezTo>
                    <a:pt x="244592" y="203981"/>
                    <a:pt x="270932" y="173879"/>
                    <a:pt x="191911" y="226560"/>
                  </a:cubicBezTo>
                  <a:cubicBezTo>
                    <a:pt x="138243" y="262339"/>
                    <a:pt x="170914" y="244848"/>
                    <a:pt x="90311" y="271715"/>
                  </a:cubicBezTo>
                  <a:cubicBezTo>
                    <a:pt x="79022" y="275478"/>
                    <a:pt x="68344" y="283004"/>
                    <a:pt x="56444" y="283004"/>
                  </a:cubicBezTo>
                  <a:lnTo>
                    <a:pt x="0" y="249138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1ED72EA5-B36F-BD4F-8D21-EC7014A63A5C}"/>
              </a:ext>
            </a:extLst>
          </p:cNvPr>
          <p:cNvGrpSpPr/>
          <p:nvPr/>
        </p:nvGrpSpPr>
        <p:grpSpPr>
          <a:xfrm flipH="1">
            <a:off x="4201126" y="2352596"/>
            <a:ext cx="3507235" cy="3617569"/>
            <a:chOff x="5770279" y="2217837"/>
            <a:chExt cx="3507235" cy="3617569"/>
          </a:xfrm>
        </p:grpSpPr>
        <p:sp>
          <p:nvSpPr>
            <p:cNvPr id="45" name="Frihandsfigur 44">
              <a:extLst>
                <a:ext uri="{FF2B5EF4-FFF2-40B4-BE49-F238E27FC236}">
                  <a16:creationId xmlns:a16="http://schemas.microsoft.com/office/drawing/2014/main" id="{A1198356-F4A9-E646-AAF7-B9F048623716}"/>
                </a:ext>
              </a:extLst>
            </p:cNvPr>
            <p:cNvSpPr/>
            <p:nvPr/>
          </p:nvSpPr>
          <p:spPr>
            <a:xfrm>
              <a:off x="6010139" y="2615512"/>
              <a:ext cx="2930599" cy="3219894"/>
            </a:xfrm>
            <a:custGeom>
              <a:avLst/>
              <a:gdLst>
                <a:gd name="connsiteX0" fmla="*/ 85861 w 2930599"/>
                <a:gd name="connsiteY0" fmla="*/ 3146659 h 3219894"/>
                <a:gd name="connsiteX1" fmla="*/ 56832 w 2930599"/>
                <a:gd name="connsiteY1" fmla="*/ 1143688 h 3219894"/>
                <a:gd name="connsiteX2" fmla="*/ 739004 w 2930599"/>
                <a:gd name="connsiteY2" fmla="*/ 185745 h 3219894"/>
                <a:gd name="connsiteX3" fmla="*/ 1595347 w 2930599"/>
                <a:gd name="connsiteY3" fmla="*/ 11574 h 3219894"/>
                <a:gd name="connsiteX4" fmla="*/ 2596832 w 2930599"/>
                <a:gd name="connsiteY4" fmla="*/ 359917 h 3219894"/>
                <a:gd name="connsiteX5" fmla="*/ 2916147 w 2930599"/>
                <a:gd name="connsiteY5" fmla="*/ 1129174 h 3219894"/>
                <a:gd name="connsiteX6" fmla="*/ 2858090 w 2930599"/>
                <a:gd name="connsiteY6" fmla="*/ 1143688 h 3219894"/>
                <a:gd name="connsiteX7" fmla="*/ 2698432 w 2930599"/>
                <a:gd name="connsiteY7" fmla="*/ 635688 h 3219894"/>
                <a:gd name="connsiteX8" fmla="*/ 2422661 w 2930599"/>
                <a:gd name="connsiteY8" fmla="*/ 330888 h 3219894"/>
                <a:gd name="connsiteX9" fmla="*/ 1972718 w 2930599"/>
                <a:gd name="connsiteY9" fmla="*/ 142202 h 3219894"/>
                <a:gd name="connsiteX10" fmla="*/ 1450204 w 2930599"/>
                <a:gd name="connsiteY10" fmla="*/ 84145 h 3219894"/>
                <a:gd name="connsiteX11" fmla="*/ 1130890 w 2930599"/>
                <a:gd name="connsiteY11" fmla="*/ 98659 h 3219894"/>
                <a:gd name="connsiteX12" fmla="*/ 869632 w 2930599"/>
                <a:gd name="connsiteY12" fmla="*/ 200259 h 3219894"/>
                <a:gd name="connsiteX13" fmla="*/ 637404 w 2930599"/>
                <a:gd name="connsiteY13" fmla="*/ 345402 h 3219894"/>
                <a:gd name="connsiteX14" fmla="*/ 376147 w 2930599"/>
                <a:gd name="connsiteY14" fmla="*/ 679231 h 3219894"/>
                <a:gd name="connsiteX15" fmla="*/ 187461 w 2930599"/>
                <a:gd name="connsiteY15" fmla="*/ 998545 h 3219894"/>
                <a:gd name="connsiteX16" fmla="*/ 143918 w 2930599"/>
                <a:gd name="connsiteY16" fmla="*/ 1288831 h 3219894"/>
                <a:gd name="connsiteX17" fmla="*/ 100375 w 2930599"/>
                <a:gd name="connsiteY17" fmla="*/ 1767802 h 3219894"/>
                <a:gd name="connsiteX18" fmla="*/ 129404 w 2930599"/>
                <a:gd name="connsiteY18" fmla="*/ 2145174 h 3219894"/>
                <a:gd name="connsiteX19" fmla="*/ 129404 w 2930599"/>
                <a:gd name="connsiteY19" fmla="*/ 2479002 h 3219894"/>
                <a:gd name="connsiteX20" fmla="*/ 172947 w 2930599"/>
                <a:gd name="connsiteY20" fmla="*/ 2783802 h 3219894"/>
                <a:gd name="connsiteX21" fmla="*/ 216490 w 2930599"/>
                <a:gd name="connsiteY21" fmla="*/ 3001517 h 3219894"/>
                <a:gd name="connsiteX22" fmla="*/ 201975 w 2930599"/>
                <a:gd name="connsiteY22" fmla="*/ 3219231 h 3219894"/>
                <a:gd name="connsiteX23" fmla="*/ 71347 w 2930599"/>
                <a:gd name="connsiteY23" fmla="*/ 3074088 h 3219894"/>
                <a:gd name="connsiteX24" fmla="*/ 71347 w 2930599"/>
                <a:gd name="connsiteY24" fmla="*/ 3074088 h 3219894"/>
                <a:gd name="connsiteX25" fmla="*/ 85861 w 2930599"/>
                <a:gd name="connsiteY25" fmla="*/ 3146659 h 321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30599" h="3219894">
                  <a:moveTo>
                    <a:pt x="85861" y="3146659"/>
                  </a:moveTo>
                  <a:cubicBezTo>
                    <a:pt x="16918" y="2391916"/>
                    <a:pt x="-52025" y="1637174"/>
                    <a:pt x="56832" y="1143688"/>
                  </a:cubicBezTo>
                  <a:cubicBezTo>
                    <a:pt x="165689" y="650202"/>
                    <a:pt x="482585" y="374431"/>
                    <a:pt x="739004" y="185745"/>
                  </a:cubicBezTo>
                  <a:cubicBezTo>
                    <a:pt x="995423" y="-2941"/>
                    <a:pt x="1285709" y="-17455"/>
                    <a:pt x="1595347" y="11574"/>
                  </a:cubicBezTo>
                  <a:cubicBezTo>
                    <a:pt x="1904985" y="40603"/>
                    <a:pt x="2376699" y="173650"/>
                    <a:pt x="2596832" y="359917"/>
                  </a:cubicBezTo>
                  <a:cubicBezTo>
                    <a:pt x="2816965" y="546184"/>
                    <a:pt x="2916147" y="1129174"/>
                    <a:pt x="2916147" y="1129174"/>
                  </a:cubicBezTo>
                  <a:cubicBezTo>
                    <a:pt x="2959690" y="1259802"/>
                    <a:pt x="2894376" y="1225936"/>
                    <a:pt x="2858090" y="1143688"/>
                  </a:cubicBezTo>
                  <a:cubicBezTo>
                    <a:pt x="2821804" y="1061440"/>
                    <a:pt x="2771003" y="771155"/>
                    <a:pt x="2698432" y="635688"/>
                  </a:cubicBezTo>
                  <a:cubicBezTo>
                    <a:pt x="2625861" y="500221"/>
                    <a:pt x="2543613" y="413136"/>
                    <a:pt x="2422661" y="330888"/>
                  </a:cubicBezTo>
                  <a:cubicBezTo>
                    <a:pt x="2301709" y="248640"/>
                    <a:pt x="2134794" y="183326"/>
                    <a:pt x="1972718" y="142202"/>
                  </a:cubicBezTo>
                  <a:cubicBezTo>
                    <a:pt x="1810642" y="101078"/>
                    <a:pt x="1590509" y="91402"/>
                    <a:pt x="1450204" y="84145"/>
                  </a:cubicBezTo>
                  <a:cubicBezTo>
                    <a:pt x="1309899" y="76888"/>
                    <a:pt x="1227652" y="79307"/>
                    <a:pt x="1130890" y="98659"/>
                  </a:cubicBezTo>
                  <a:cubicBezTo>
                    <a:pt x="1034128" y="118011"/>
                    <a:pt x="951880" y="159135"/>
                    <a:pt x="869632" y="200259"/>
                  </a:cubicBezTo>
                  <a:cubicBezTo>
                    <a:pt x="787384" y="241383"/>
                    <a:pt x="719651" y="265574"/>
                    <a:pt x="637404" y="345402"/>
                  </a:cubicBezTo>
                  <a:cubicBezTo>
                    <a:pt x="555157" y="425230"/>
                    <a:pt x="451138" y="570374"/>
                    <a:pt x="376147" y="679231"/>
                  </a:cubicBezTo>
                  <a:cubicBezTo>
                    <a:pt x="301157" y="788088"/>
                    <a:pt x="226166" y="896945"/>
                    <a:pt x="187461" y="998545"/>
                  </a:cubicBezTo>
                  <a:cubicBezTo>
                    <a:pt x="148756" y="1100145"/>
                    <a:pt x="158432" y="1160622"/>
                    <a:pt x="143918" y="1288831"/>
                  </a:cubicBezTo>
                  <a:cubicBezTo>
                    <a:pt x="129404" y="1417040"/>
                    <a:pt x="102794" y="1625078"/>
                    <a:pt x="100375" y="1767802"/>
                  </a:cubicBezTo>
                  <a:cubicBezTo>
                    <a:pt x="97956" y="1910526"/>
                    <a:pt x="124566" y="2026641"/>
                    <a:pt x="129404" y="2145174"/>
                  </a:cubicBezTo>
                  <a:cubicBezTo>
                    <a:pt x="134242" y="2263707"/>
                    <a:pt x="122147" y="2372564"/>
                    <a:pt x="129404" y="2479002"/>
                  </a:cubicBezTo>
                  <a:cubicBezTo>
                    <a:pt x="136661" y="2585440"/>
                    <a:pt x="158433" y="2696716"/>
                    <a:pt x="172947" y="2783802"/>
                  </a:cubicBezTo>
                  <a:cubicBezTo>
                    <a:pt x="187461" y="2870888"/>
                    <a:pt x="211652" y="2928946"/>
                    <a:pt x="216490" y="3001517"/>
                  </a:cubicBezTo>
                  <a:cubicBezTo>
                    <a:pt x="221328" y="3074088"/>
                    <a:pt x="226166" y="3207136"/>
                    <a:pt x="201975" y="3219231"/>
                  </a:cubicBezTo>
                  <a:cubicBezTo>
                    <a:pt x="177785" y="3231326"/>
                    <a:pt x="71347" y="3074088"/>
                    <a:pt x="71347" y="3074088"/>
                  </a:cubicBezTo>
                  <a:lnTo>
                    <a:pt x="71347" y="3074088"/>
                  </a:lnTo>
                  <a:lnTo>
                    <a:pt x="85861" y="314665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46" name="Frihandsfigur 45">
              <a:extLst>
                <a:ext uri="{FF2B5EF4-FFF2-40B4-BE49-F238E27FC236}">
                  <a16:creationId xmlns:a16="http://schemas.microsoft.com/office/drawing/2014/main" id="{E521B497-B8F3-0742-9DE4-264BCB7C8C22}"/>
                </a:ext>
              </a:extLst>
            </p:cNvPr>
            <p:cNvSpPr/>
            <p:nvPr/>
          </p:nvSpPr>
          <p:spPr>
            <a:xfrm rot="5400000">
              <a:off x="7595154" y="2251725"/>
              <a:ext cx="397675" cy="329899"/>
            </a:xfrm>
            <a:custGeom>
              <a:avLst/>
              <a:gdLst>
                <a:gd name="connsiteX0" fmla="*/ 396143 w 397675"/>
                <a:gd name="connsiteY0" fmla="*/ 327378 h 329899"/>
                <a:gd name="connsiteX1" fmla="*/ 373565 w 397675"/>
                <a:gd name="connsiteY1" fmla="*/ 248356 h 329899"/>
                <a:gd name="connsiteX2" fmla="*/ 362276 w 397675"/>
                <a:gd name="connsiteY2" fmla="*/ 214489 h 329899"/>
                <a:gd name="connsiteX3" fmla="*/ 339698 w 397675"/>
                <a:gd name="connsiteY3" fmla="*/ 180622 h 329899"/>
                <a:gd name="connsiteX4" fmla="*/ 294543 w 397675"/>
                <a:gd name="connsiteY4" fmla="*/ 124178 h 329899"/>
                <a:gd name="connsiteX5" fmla="*/ 192943 w 397675"/>
                <a:gd name="connsiteY5" fmla="*/ 45156 h 329899"/>
                <a:gd name="connsiteX6" fmla="*/ 125210 w 397675"/>
                <a:gd name="connsiteY6" fmla="*/ 22578 h 329899"/>
                <a:gd name="connsiteX7" fmla="*/ 91343 w 397675"/>
                <a:gd name="connsiteY7" fmla="*/ 11289 h 329899"/>
                <a:gd name="connsiteX8" fmla="*/ 23610 w 397675"/>
                <a:gd name="connsiteY8" fmla="*/ 0 h 329899"/>
                <a:gd name="connsiteX9" fmla="*/ 23610 w 397675"/>
                <a:gd name="connsiteY9" fmla="*/ 101600 h 329899"/>
                <a:gd name="connsiteX10" fmla="*/ 34898 w 397675"/>
                <a:gd name="connsiteY10" fmla="*/ 135467 h 329899"/>
                <a:gd name="connsiteX11" fmla="*/ 91343 w 397675"/>
                <a:gd name="connsiteY11" fmla="*/ 203200 h 329899"/>
                <a:gd name="connsiteX12" fmla="*/ 159076 w 397675"/>
                <a:gd name="connsiteY12" fmla="*/ 248356 h 329899"/>
                <a:gd name="connsiteX13" fmla="*/ 260676 w 397675"/>
                <a:gd name="connsiteY13" fmla="*/ 282222 h 329899"/>
                <a:gd name="connsiteX14" fmla="*/ 328410 w 397675"/>
                <a:gd name="connsiteY14" fmla="*/ 304800 h 329899"/>
                <a:gd name="connsiteX15" fmla="*/ 396143 w 397675"/>
                <a:gd name="connsiteY15" fmla="*/ 327378 h 3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675" h="329899">
                  <a:moveTo>
                    <a:pt x="396143" y="327378"/>
                  </a:moveTo>
                  <a:cubicBezTo>
                    <a:pt x="403669" y="317971"/>
                    <a:pt x="381437" y="274595"/>
                    <a:pt x="373565" y="248356"/>
                  </a:cubicBezTo>
                  <a:cubicBezTo>
                    <a:pt x="370146" y="236958"/>
                    <a:pt x="367598" y="225132"/>
                    <a:pt x="362276" y="214489"/>
                  </a:cubicBezTo>
                  <a:cubicBezTo>
                    <a:pt x="356208" y="202354"/>
                    <a:pt x="347224" y="191911"/>
                    <a:pt x="339698" y="180622"/>
                  </a:cubicBezTo>
                  <a:cubicBezTo>
                    <a:pt x="321167" y="125026"/>
                    <a:pt x="341677" y="163457"/>
                    <a:pt x="294543" y="124178"/>
                  </a:cubicBezTo>
                  <a:cubicBezTo>
                    <a:pt x="255581" y="91710"/>
                    <a:pt x="250008" y="64178"/>
                    <a:pt x="192943" y="45156"/>
                  </a:cubicBezTo>
                  <a:lnTo>
                    <a:pt x="125210" y="22578"/>
                  </a:lnTo>
                  <a:cubicBezTo>
                    <a:pt x="113921" y="18815"/>
                    <a:pt x="103081" y="13245"/>
                    <a:pt x="91343" y="11289"/>
                  </a:cubicBezTo>
                  <a:lnTo>
                    <a:pt x="23610" y="0"/>
                  </a:lnTo>
                  <a:cubicBezTo>
                    <a:pt x="-12170" y="53669"/>
                    <a:pt x="-3258" y="20995"/>
                    <a:pt x="23610" y="101600"/>
                  </a:cubicBezTo>
                  <a:cubicBezTo>
                    <a:pt x="27373" y="112889"/>
                    <a:pt x="28297" y="125566"/>
                    <a:pt x="34898" y="135467"/>
                  </a:cubicBezTo>
                  <a:cubicBezTo>
                    <a:pt x="54967" y="165570"/>
                    <a:pt x="61255" y="179798"/>
                    <a:pt x="91343" y="203200"/>
                  </a:cubicBezTo>
                  <a:cubicBezTo>
                    <a:pt x="112762" y="219859"/>
                    <a:pt x="133333" y="239775"/>
                    <a:pt x="159076" y="248356"/>
                  </a:cubicBezTo>
                  <a:lnTo>
                    <a:pt x="260676" y="282222"/>
                  </a:lnTo>
                  <a:lnTo>
                    <a:pt x="328410" y="304800"/>
                  </a:lnTo>
                  <a:cubicBezTo>
                    <a:pt x="367324" y="317772"/>
                    <a:pt x="388617" y="336785"/>
                    <a:pt x="396143" y="327378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Frihandsfigur 46">
              <a:extLst>
                <a:ext uri="{FF2B5EF4-FFF2-40B4-BE49-F238E27FC236}">
                  <a16:creationId xmlns:a16="http://schemas.microsoft.com/office/drawing/2014/main" id="{3C1565B3-9E02-974D-8336-CEEA15CCE498}"/>
                </a:ext>
              </a:extLst>
            </p:cNvPr>
            <p:cNvSpPr/>
            <p:nvPr/>
          </p:nvSpPr>
          <p:spPr>
            <a:xfrm rot="20577023">
              <a:off x="5770279" y="3225799"/>
              <a:ext cx="304800" cy="406400"/>
            </a:xfrm>
            <a:custGeom>
              <a:avLst/>
              <a:gdLst>
                <a:gd name="connsiteX0" fmla="*/ 304800 w 304800"/>
                <a:gd name="connsiteY0" fmla="*/ 383823 h 406400"/>
                <a:gd name="connsiteX1" fmla="*/ 293511 w 304800"/>
                <a:gd name="connsiteY1" fmla="*/ 293512 h 406400"/>
                <a:gd name="connsiteX2" fmla="*/ 270933 w 304800"/>
                <a:gd name="connsiteY2" fmla="*/ 225778 h 406400"/>
                <a:gd name="connsiteX3" fmla="*/ 259644 w 304800"/>
                <a:gd name="connsiteY3" fmla="*/ 180623 h 406400"/>
                <a:gd name="connsiteX4" fmla="*/ 237067 w 304800"/>
                <a:gd name="connsiteY4" fmla="*/ 112889 h 406400"/>
                <a:gd name="connsiteX5" fmla="*/ 225778 w 304800"/>
                <a:gd name="connsiteY5" fmla="*/ 79023 h 406400"/>
                <a:gd name="connsiteX6" fmla="*/ 158044 w 304800"/>
                <a:gd name="connsiteY6" fmla="*/ 33867 h 406400"/>
                <a:gd name="connsiteX7" fmla="*/ 124178 w 304800"/>
                <a:gd name="connsiteY7" fmla="*/ 11289 h 406400"/>
                <a:gd name="connsiteX8" fmla="*/ 90311 w 304800"/>
                <a:gd name="connsiteY8" fmla="*/ 0 h 406400"/>
                <a:gd name="connsiteX9" fmla="*/ 56444 w 304800"/>
                <a:gd name="connsiteY9" fmla="*/ 11289 h 406400"/>
                <a:gd name="connsiteX10" fmla="*/ 11289 w 304800"/>
                <a:gd name="connsiteY10" fmla="*/ 22578 h 406400"/>
                <a:gd name="connsiteX11" fmla="*/ 0 w 304800"/>
                <a:gd name="connsiteY11" fmla="*/ 56445 h 406400"/>
                <a:gd name="connsiteX12" fmla="*/ 11289 w 304800"/>
                <a:gd name="connsiteY12" fmla="*/ 101600 h 406400"/>
                <a:gd name="connsiteX13" fmla="*/ 22578 w 304800"/>
                <a:gd name="connsiteY13" fmla="*/ 180623 h 406400"/>
                <a:gd name="connsiteX14" fmla="*/ 45156 w 304800"/>
                <a:gd name="connsiteY14" fmla="*/ 248356 h 406400"/>
                <a:gd name="connsiteX15" fmla="*/ 56444 w 304800"/>
                <a:gd name="connsiteY15" fmla="*/ 282223 h 406400"/>
                <a:gd name="connsiteX16" fmla="*/ 124178 w 304800"/>
                <a:gd name="connsiteY16" fmla="*/ 327378 h 406400"/>
                <a:gd name="connsiteX17" fmla="*/ 146756 w 304800"/>
                <a:gd name="connsiteY17" fmla="*/ 361245 h 406400"/>
                <a:gd name="connsiteX18" fmla="*/ 248356 w 304800"/>
                <a:gd name="connsiteY18" fmla="*/ 406400 h 406400"/>
                <a:gd name="connsiteX19" fmla="*/ 304800 w 304800"/>
                <a:gd name="connsiteY19" fmla="*/ 383823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4800" h="406400">
                  <a:moveTo>
                    <a:pt x="304800" y="383823"/>
                  </a:moveTo>
                  <a:cubicBezTo>
                    <a:pt x="301037" y="353719"/>
                    <a:pt x="299868" y="323177"/>
                    <a:pt x="293511" y="293512"/>
                  </a:cubicBezTo>
                  <a:cubicBezTo>
                    <a:pt x="288524" y="270241"/>
                    <a:pt x="276705" y="248867"/>
                    <a:pt x="270933" y="225778"/>
                  </a:cubicBezTo>
                  <a:cubicBezTo>
                    <a:pt x="267170" y="210726"/>
                    <a:pt x="264102" y="195484"/>
                    <a:pt x="259644" y="180623"/>
                  </a:cubicBezTo>
                  <a:cubicBezTo>
                    <a:pt x="252805" y="157827"/>
                    <a:pt x="244593" y="135467"/>
                    <a:pt x="237067" y="112889"/>
                  </a:cubicBezTo>
                  <a:cubicBezTo>
                    <a:pt x="233304" y="101600"/>
                    <a:pt x="235679" y="85624"/>
                    <a:pt x="225778" y="79023"/>
                  </a:cubicBezTo>
                  <a:lnTo>
                    <a:pt x="158044" y="33867"/>
                  </a:lnTo>
                  <a:cubicBezTo>
                    <a:pt x="146755" y="26341"/>
                    <a:pt x="137049" y="15579"/>
                    <a:pt x="124178" y="11289"/>
                  </a:cubicBezTo>
                  <a:lnTo>
                    <a:pt x="90311" y="0"/>
                  </a:lnTo>
                  <a:cubicBezTo>
                    <a:pt x="79022" y="3763"/>
                    <a:pt x="67886" y="8020"/>
                    <a:pt x="56444" y="11289"/>
                  </a:cubicBezTo>
                  <a:cubicBezTo>
                    <a:pt x="41526" y="15551"/>
                    <a:pt x="23404" y="12886"/>
                    <a:pt x="11289" y="22578"/>
                  </a:cubicBezTo>
                  <a:cubicBezTo>
                    <a:pt x="1997" y="30012"/>
                    <a:pt x="3763" y="45156"/>
                    <a:pt x="0" y="56445"/>
                  </a:cubicBezTo>
                  <a:cubicBezTo>
                    <a:pt x="3763" y="71497"/>
                    <a:pt x="8514" y="86335"/>
                    <a:pt x="11289" y="101600"/>
                  </a:cubicBezTo>
                  <a:cubicBezTo>
                    <a:pt x="16049" y="127779"/>
                    <a:pt x="16595" y="154696"/>
                    <a:pt x="22578" y="180623"/>
                  </a:cubicBezTo>
                  <a:cubicBezTo>
                    <a:pt x="27929" y="203813"/>
                    <a:pt x="37630" y="225778"/>
                    <a:pt x="45156" y="248356"/>
                  </a:cubicBezTo>
                  <a:cubicBezTo>
                    <a:pt x="48919" y="259645"/>
                    <a:pt x="46543" y="275622"/>
                    <a:pt x="56444" y="282223"/>
                  </a:cubicBezTo>
                  <a:lnTo>
                    <a:pt x="124178" y="327378"/>
                  </a:lnTo>
                  <a:cubicBezTo>
                    <a:pt x="131704" y="338667"/>
                    <a:pt x="137162" y="351651"/>
                    <a:pt x="146756" y="361245"/>
                  </a:cubicBezTo>
                  <a:cubicBezTo>
                    <a:pt x="173592" y="388081"/>
                    <a:pt x="214818" y="395221"/>
                    <a:pt x="248356" y="406400"/>
                  </a:cubicBezTo>
                  <a:lnTo>
                    <a:pt x="304800" y="383823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Frihandsfigur 47">
              <a:extLst>
                <a:ext uri="{FF2B5EF4-FFF2-40B4-BE49-F238E27FC236}">
                  <a16:creationId xmlns:a16="http://schemas.microsoft.com/office/drawing/2014/main" id="{81A9BB04-1236-D848-BAAD-90587BC6E86B}"/>
                </a:ext>
              </a:extLst>
            </p:cNvPr>
            <p:cNvSpPr/>
            <p:nvPr/>
          </p:nvSpPr>
          <p:spPr>
            <a:xfrm rot="9215075">
              <a:off x="8836186" y="3091540"/>
              <a:ext cx="441328" cy="349958"/>
            </a:xfrm>
            <a:custGeom>
              <a:avLst/>
              <a:gdLst>
                <a:gd name="connsiteX0" fmla="*/ 441328 w 441328"/>
                <a:gd name="connsiteY0" fmla="*/ 338666 h 349958"/>
                <a:gd name="connsiteX1" fmla="*/ 396172 w 441328"/>
                <a:gd name="connsiteY1" fmla="*/ 214489 h 349958"/>
                <a:gd name="connsiteX2" fmla="*/ 351017 w 441328"/>
                <a:gd name="connsiteY2" fmla="*/ 146755 h 349958"/>
                <a:gd name="connsiteX3" fmla="*/ 283283 w 441328"/>
                <a:gd name="connsiteY3" fmla="*/ 101600 h 349958"/>
                <a:gd name="connsiteX4" fmla="*/ 260705 w 441328"/>
                <a:gd name="connsiteY4" fmla="*/ 67733 h 349958"/>
                <a:gd name="connsiteX5" fmla="*/ 159105 w 441328"/>
                <a:gd name="connsiteY5" fmla="*/ 11289 h 349958"/>
                <a:gd name="connsiteX6" fmla="*/ 113950 w 441328"/>
                <a:gd name="connsiteY6" fmla="*/ 0 h 349958"/>
                <a:gd name="connsiteX7" fmla="*/ 12350 w 441328"/>
                <a:gd name="connsiteY7" fmla="*/ 11289 h 349958"/>
                <a:gd name="connsiteX8" fmla="*/ 12350 w 441328"/>
                <a:gd name="connsiteY8" fmla="*/ 79022 h 349958"/>
                <a:gd name="connsiteX9" fmla="*/ 34928 w 441328"/>
                <a:gd name="connsiteY9" fmla="*/ 112889 h 349958"/>
                <a:gd name="connsiteX10" fmla="*/ 102661 w 441328"/>
                <a:gd name="connsiteY10" fmla="*/ 248355 h 349958"/>
                <a:gd name="connsiteX11" fmla="*/ 170394 w 441328"/>
                <a:gd name="connsiteY11" fmla="*/ 293511 h 349958"/>
                <a:gd name="connsiteX12" fmla="*/ 204261 w 441328"/>
                <a:gd name="connsiteY12" fmla="*/ 316089 h 349958"/>
                <a:gd name="connsiteX13" fmla="*/ 294572 w 441328"/>
                <a:gd name="connsiteY13" fmla="*/ 338666 h 349958"/>
                <a:gd name="connsiteX14" fmla="*/ 384883 w 441328"/>
                <a:gd name="connsiteY14" fmla="*/ 349955 h 3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1328" h="349958">
                  <a:moveTo>
                    <a:pt x="441328" y="338666"/>
                  </a:moveTo>
                  <a:cubicBezTo>
                    <a:pt x="424434" y="279539"/>
                    <a:pt x="424670" y="261985"/>
                    <a:pt x="396172" y="214489"/>
                  </a:cubicBezTo>
                  <a:cubicBezTo>
                    <a:pt x="382211" y="191221"/>
                    <a:pt x="373595" y="161807"/>
                    <a:pt x="351017" y="146755"/>
                  </a:cubicBezTo>
                  <a:lnTo>
                    <a:pt x="283283" y="101600"/>
                  </a:lnTo>
                  <a:cubicBezTo>
                    <a:pt x="275757" y="90311"/>
                    <a:pt x="270916" y="76667"/>
                    <a:pt x="260705" y="67733"/>
                  </a:cubicBezTo>
                  <a:cubicBezTo>
                    <a:pt x="221501" y="33430"/>
                    <a:pt x="201861" y="23505"/>
                    <a:pt x="159105" y="11289"/>
                  </a:cubicBezTo>
                  <a:cubicBezTo>
                    <a:pt x="144187" y="7027"/>
                    <a:pt x="129002" y="3763"/>
                    <a:pt x="113950" y="0"/>
                  </a:cubicBezTo>
                  <a:cubicBezTo>
                    <a:pt x="80083" y="3763"/>
                    <a:pt x="43988" y="-1366"/>
                    <a:pt x="12350" y="11289"/>
                  </a:cubicBezTo>
                  <a:cubicBezTo>
                    <a:pt x="-12737" y="21323"/>
                    <a:pt x="7333" y="68988"/>
                    <a:pt x="12350" y="79022"/>
                  </a:cubicBezTo>
                  <a:cubicBezTo>
                    <a:pt x="18418" y="91157"/>
                    <a:pt x="29418" y="100491"/>
                    <a:pt x="34928" y="112889"/>
                  </a:cubicBezTo>
                  <a:cubicBezTo>
                    <a:pt x="53909" y="155596"/>
                    <a:pt x="58187" y="218706"/>
                    <a:pt x="102661" y="248355"/>
                  </a:cubicBezTo>
                  <a:lnTo>
                    <a:pt x="170394" y="293511"/>
                  </a:lnTo>
                  <a:cubicBezTo>
                    <a:pt x="181683" y="301037"/>
                    <a:pt x="191390" y="311799"/>
                    <a:pt x="204261" y="316089"/>
                  </a:cubicBezTo>
                  <a:cubicBezTo>
                    <a:pt x="247885" y="330630"/>
                    <a:pt x="240078" y="329584"/>
                    <a:pt x="294572" y="338666"/>
                  </a:cubicBezTo>
                  <a:cubicBezTo>
                    <a:pt x="365501" y="350487"/>
                    <a:pt x="348657" y="349955"/>
                    <a:pt x="384883" y="349955"/>
                  </a:cubicBezTo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49" name="Frihandsfigur 48">
              <a:extLst>
                <a:ext uri="{FF2B5EF4-FFF2-40B4-BE49-F238E27FC236}">
                  <a16:creationId xmlns:a16="http://schemas.microsoft.com/office/drawing/2014/main" id="{F7203979-523F-EB47-9EAD-3B2C1399A0CA}"/>
                </a:ext>
              </a:extLst>
            </p:cNvPr>
            <p:cNvSpPr/>
            <p:nvPr/>
          </p:nvSpPr>
          <p:spPr>
            <a:xfrm rot="9684858">
              <a:off x="8032556" y="2912532"/>
              <a:ext cx="341771" cy="383822"/>
            </a:xfrm>
            <a:custGeom>
              <a:avLst/>
              <a:gdLst>
                <a:gd name="connsiteX0" fmla="*/ 33866 w 341771"/>
                <a:gd name="connsiteY0" fmla="*/ 327378 h 383822"/>
                <a:gd name="connsiteX1" fmla="*/ 56444 w 341771"/>
                <a:gd name="connsiteY1" fmla="*/ 203200 h 383822"/>
                <a:gd name="connsiteX2" fmla="*/ 135466 w 341771"/>
                <a:gd name="connsiteY2" fmla="*/ 101600 h 383822"/>
                <a:gd name="connsiteX3" fmla="*/ 203200 w 341771"/>
                <a:gd name="connsiteY3" fmla="*/ 56445 h 383822"/>
                <a:gd name="connsiteX4" fmla="*/ 270933 w 341771"/>
                <a:gd name="connsiteY4" fmla="*/ 11289 h 383822"/>
                <a:gd name="connsiteX5" fmla="*/ 304800 w 341771"/>
                <a:gd name="connsiteY5" fmla="*/ 0 h 383822"/>
                <a:gd name="connsiteX6" fmla="*/ 338666 w 341771"/>
                <a:gd name="connsiteY6" fmla="*/ 33867 h 383822"/>
                <a:gd name="connsiteX7" fmla="*/ 282222 w 341771"/>
                <a:gd name="connsiteY7" fmla="*/ 191911 h 383822"/>
                <a:gd name="connsiteX8" fmla="*/ 259644 w 341771"/>
                <a:gd name="connsiteY8" fmla="*/ 225778 h 383822"/>
                <a:gd name="connsiteX9" fmla="*/ 237066 w 341771"/>
                <a:gd name="connsiteY9" fmla="*/ 259645 h 383822"/>
                <a:gd name="connsiteX10" fmla="*/ 203200 w 341771"/>
                <a:gd name="connsiteY10" fmla="*/ 282222 h 383822"/>
                <a:gd name="connsiteX11" fmla="*/ 146755 w 341771"/>
                <a:gd name="connsiteY11" fmla="*/ 338667 h 383822"/>
                <a:gd name="connsiteX12" fmla="*/ 90311 w 341771"/>
                <a:gd name="connsiteY12" fmla="*/ 383822 h 383822"/>
                <a:gd name="connsiteX13" fmla="*/ 0 w 341771"/>
                <a:gd name="connsiteY13" fmla="*/ 372534 h 3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771" h="383822">
                  <a:moveTo>
                    <a:pt x="33866" y="327378"/>
                  </a:moveTo>
                  <a:cubicBezTo>
                    <a:pt x="36326" y="307697"/>
                    <a:pt x="39603" y="233513"/>
                    <a:pt x="56444" y="203200"/>
                  </a:cubicBezTo>
                  <a:cubicBezTo>
                    <a:pt x="74998" y="169803"/>
                    <a:pt x="103274" y="126638"/>
                    <a:pt x="135466" y="101600"/>
                  </a:cubicBezTo>
                  <a:cubicBezTo>
                    <a:pt x="156885" y="84941"/>
                    <a:pt x="180622" y="71497"/>
                    <a:pt x="203200" y="56445"/>
                  </a:cubicBezTo>
                  <a:lnTo>
                    <a:pt x="270933" y="11289"/>
                  </a:lnTo>
                  <a:lnTo>
                    <a:pt x="304800" y="0"/>
                  </a:lnTo>
                  <a:cubicBezTo>
                    <a:pt x="316089" y="11289"/>
                    <a:pt x="335810" y="18160"/>
                    <a:pt x="338666" y="33867"/>
                  </a:cubicBezTo>
                  <a:cubicBezTo>
                    <a:pt x="352273" y="108710"/>
                    <a:pt x="318927" y="136853"/>
                    <a:pt x="282222" y="191911"/>
                  </a:cubicBezTo>
                  <a:lnTo>
                    <a:pt x="259644" y="225778"/>
                  </a:lnTo>
                  <a:cubicBezTo>
                    <a:pt x="252118" y="237067"/>
                    <a:pt x="248355" y="252119"/>
                    <a:pt x="237066" y="259645"/>
                  </a:cubicBezTo>
                  <a:lnTo>
                    <a:pt x="203200" y="282222"/>
                  </a:lnTo>
                  <a:cubicBezTo>
                    <a:pt x="142992" y="372534"/>
                    <a:pt x="222015" y="263407"/>
                    <a:pt x="146755" y="338667"/>
                  </a:cubicBezTo>
                  <a:cubicBezTo>
                    <a:pt x="95693" y="389729"/>
                    <a:pt x="156241" y="361847"/>
                    <a:pt x="90311" y="383822"/>
                  </a:cubicBezTo>
                  <a:lnTo>
                    <a:pt x="0" y="372534"/>
                  </a:lnTo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Frihandsfigur 49">
              <a:extLst>
                <a:ext uri="{FF2B5EF4-FFF2-40B4-BE49-F238E27FC236}">
                  <a16:creationId xmlns:a16="http://schemas.microsoft.com/office/drawing/2014/main" id="{6B38BB47-605C-AA45-8A1F-3F3BB562A67C}"/>
                </a:ext>
              </a:extLst>
            </p:cNvPr>
            <p:cNvSpPr/>
            <p:nvPr/>
          </p:nvSpPr>
          <p:spPr>
            <a:xfrm rot="4837785">
              <a:off x="6718140" y="2858421"/>
              <a:ext cx="361576" cy="395111"/>
            </a:xfrm>
            <a:custGeom>
              <a:avLst/>
              <a:gdLst>
                <a:gd name="connsiteX0" fmla="*/ 0 w 361576"/>
                <a:gd name="connsiteY0" fmla="*/ 349956 h 395111"/>
                <a:gd name="connsiteX1" fmla="*/ 67733 w 361576"/>
                <a:gd name="connsiteY1" fmla="*/ 214489 h 395111"/>
                <a:gd name="connsiteX2" fmla="*/ 101600 w 361576"/>
                <a:gd name="connsiteY2" fmla="*/ 180623 h 395111"/>
                <a:gd name="connsiteX3" fmla="*/ 146755 w 361576"/>
                <a:gd name="connsiteY3" fmla="*/ 112889 h 395111"/>
                <a:gd name="connsiteX4" fmla="*/ 180622 w 361576"/>
                <a:gd name="connsiteY4" fmla="*/ 90311 h 395111"/>
                <a:gd name="connsiteX5" fmla="*/ 282222 w 361576"/>
                <a:gd name="connsiteY5" fmla="*/ 11289 h 395111"/>
                <a:gd name="connsiteX6" fmla="*/ 338667 w 361576"/>
                <a:gd name="connsiteY6" fmla="*/ 0 h 395111"/>
                <a:gd name="connsiteX7" fmla="*/ 361244 w 361576"/>
                <a:gd name="connsiteY7" fmla="*/ 33867 h 395111"/>
                <a:gd name="connsiteX8" fmla="*/ 349955 w 361576"/>
                <a:gd name="connsiteY8" fmla="*/ 79023 h 395111"/>
                <a:gd name="connsiteX9" fmla="*/ 293511 w 361576"/>
                <a:gd name="connsiteY9" fmla="*/ 180623 h 395111"/>
                <a:gd name="connsiteX10" fmla="*/ 248355 w 361576"/>
                <a:gd name="connsiteY10" fmla="*/ 248356 h 395111"/>
                <a:gd name="connsiteX11" fmla="*/ 158044 w 361576"/>
                <a:gd name="connsiteY11" fmla="*/ 349956 h 395111"/>
                <a:gd name="connsiteX12" fmla="*/ 56444 w 361576"/>
                <a:gd name="connsiteY12" fmla="*/ 395111 h 395111"/>
                <a:gd name="connsiteX13" fmla="*/ 0 w 361576"/>
                <a:gd name="connsiteY13" fmla="*/ 349956 h 3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576" h="395111">
                  <a:moveTo>
                    <a:pt x="0" y="349956"/>
                  </a:moveTo>
                  <a:cubicBezTo>
                    <a:pt x="22578" y="304800"/>
                    <a:pt x="32034" y="250187"/>
                    <a:pt x="67733" y="214489"/>
                  </a:cubicBezTo>
                  <a:cubicBezTo>
                    <a:pt x="79022" y="203200"/>
                    <a:pt x="91799" y="193225"/>
                    <a:pt x="101600" y="180623"/>
                  </a:cubicBezTo>
                  <a:cubicBezTo>
                    <a:pt x="118259" y="159204"/>
                    <a:pt x="124177" y="127941"/>
                    <a:pt x="146755" y="112889"/>
                  </a:cubicBezTo>
                  <a:cubicBezTo>
                    <a:pt x="158044" y="105363"/>
                    <a:pt x="170199" y="98997"/>
                    <a:pt x="180622" y="90311"/>
                  </a:cubicBezTo>
                  <a:cubicBezTo>
                    <a:pt x="212514" y="63735"/>
                    <a:pt x="237176" y="20298"/>
                    <a:pt x="282222" y="11289"/>
                  </a:cubicBezTo>
                  <a:lnTo>
                    <a:pt x="338667" y="0"/>
                  </a:lnTo>
                  <a:cubicBezTo>
                    <a:pt x="346193" y="11289"/>
                    <a:pt x="359325" y="20436"/>
                    <a:pt x="361244" y="33867"/>
                  </a:cubicBezTo>
                  <a:cubicBezTo>
                    <a:pt x="363438" y="49226"/>
                    <a:pt x="354217" y="64105"/>
                    <a:pt x="349955" y="79023"/>
                  </a:cubicBezTo>
                  <a:cubicBezTo>
                    <a:pt x="335053" y="131182"/>
                    <a:pt x="333942" y="119977"/>
                    <a:pt x="293511" y="180623"/>
                  </a:cubicBezTo>
                  <a:lnTo>
                    <a:pt x="248355" y="248356"/>
                  </a:lnTo>
                  <a:cubicBezTo>
                    <a:pt x="221207" y="289079"/>
                    <a:pt x="204448" y="319019"/>
                    <a:pt x="158044" y="349956"/>
                  </a:cubicBezTo>
                  <a:cubicBezTo>
                    <a:pt x="127350" y="370419"/>
                    <a:pt x="96750" y="395111"/>
                    <a:pt x="56444" y="395111"/>
                  </a:cubicBezTo>
                  <a:lnTo>
                    <a:pt x="0" y="349956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Frihandsfigur 50">
              <a:extLst>
                <a:ext uri="{FF2B5EF4-FFF2-40B4-BE49-F238E27FC236}">
                  <a16:creationId xmlns:a16="http://schemas.microsoft.com/office/drawing/2014/main" id="{CE2CAF19-4E44-DD4B-88F0-27D8D4B7F536}"/>
                </a:ext>
              </a:extLst>
            </p:cNvPr>
            <p:cNvSpPr/>
            <p:nvPr/>
          </p:nvSpPr>
          <p:spPr>
            <a:xfrm>
              <a:off x="6113795" y="4083957"/>
              <a:ext cx="361244" cy="283004"/>
            </a:xfrm>
            <a:custGeom>
              <a:avLst/>
              <a:gdLst>
                <a:gd name="connsiteX0" fmla="*/ 0 w 361244"/>
                <a:gd name="connsiteY0" fmla="*/ 249138 h 283004"/>
                <a:gd name="connsiteX1" fmla="*/ 79022 w 361244"/>
                <a:gd name="connsiteY1" fmla="*/ 136249 h 283004"/>
                <a:gd name="connsiteX2" fmla="*/ 146755 w 361244"/>
                <a:gd name="connsiteY2" fmla="*/ 79804 h 283004"/>
                <a:gd name="connsiteX3" fmla="*/ 203200 w 361244"/>
                <a:gd name="connsiteY3" fmla="*/ 34649 h 283004"/>
                <a:gd name="connsiteX4" fmla="*/ 237066 w 361244"/>
                <a:gd name="connsiteY4" fmla="*/ 12071 h 283004"/>
                <a:gd name="connsiteX5" fmla="*/ 361244 w 361244"/>
                <a:gd name="connsiteY5" fmla="*/ 12071 h 283004"/>
                <a:gd name="connsiteX6" fmla="*/ 349955 w 361244"/>
                <a:gd name="connsiteY6" fmla="*/ 57227 h 283004"/>
                <a:gd name="connsiteX7" fmla="*/ 316089 w 361244"/>
                <a:gd name="connsiteY7" fmla="*/ 124960 h 283004"/>
                <a:gd name="connsiteX8" fmla="*/ 282222 w 361244"/>
                <a:gd name="connsiteY8" fmla="*/ 147538 h 283004"/>
                <a:gd name="connsiteX9" fmla="*/ 191911 w 361244"/>
                <a:gd name="connsiteY9" fmla="*/ 226560 h 283004"/>
                <a:gd name="connsiteX10" fmla="*/ 90311 w 361244"/>
                <a:gd name="connsiteY10" fmla="*/ 271715 h 283004"/>
                <a:gd name="connsiteX11" fmla="*/ 56444 w 361244"/>
                <a:gd name="connsiteY11" fmla="*/ 283004 h 283004"/>
                <a:gd name="connsiteX12" fmla="*/ 0 w 361244"/>
                <a:gd name="connsiteY12" fmla="*/ 249138 h 28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244" h="283004">
                  <a:moveTo>
                    <a:pt x="0" y="249138"/>
                  </a:moveTo>
                  <a:cubicBezTo>
                    <a:pt x="26341" y="211508"/>
                    <a:pt x="40804" y="161728"/>
                    <a:pt x="79022" y="136249"/>
                  </a:cubicBezTo>
                  <a:cubicBezTo>
                    <a:pt x="112324" y="114048"/>
                    <a:pt x="119590" y="112402"/>
                    <a:pt x="146755" y="79804"/>
                  </a:cubicBezTo>
                  <a:cubicBezTo>
                    <a:pt x="186033" y="32671"/>
                    <a:pt x="147604" y="53181"/>
                    <a:pt x="203200" y="34649"/>
                  </a:cubicBezTo>
                  <a:cubicBezTo>
                    <a:pt x="214489" y="27123"/>
                    <a:pt x="224931" y="18139"/>
                    <a:pt x="237066" y="12071"/>
                  </a:cubicBezTo>
                  <a:cubicBezTo>
                    <a:pt x="283007" y="-10900"/>
                    <a:pt x="301719" y="4630"/>
                    <a:pt x="361244" y="12071"/>
                  </a:cubicBezTo>
                  <a:cubicBezTo>
                    <a:pt x="357481" y="27123"/>
                    <a:pt x="354217" y="42309"/>
                    <a:pt x="349955" y="57227"/>
                  </a:cubicBezTo>
                  <a:cubicBezTo>
                    <a:pt x="342610" y="82933"/>
                    <a:pt x="335877" y="105172"/>
                    <a:pt x="316089" y="124960"/>
                  </a:cubicBezTo>
                  <a:cubicBezTo>
                    <a:pt x="306495" y="134554"/>
                    <a:pt x="293511" y="140012"/>
                    <a:pt x="282222" y="147538"/>
                  </a:cubicBezTo>
                  <a:cubicBezTo>
                    <a:pt x="244592" y="203981"/>
                    <a:pt x="270932" y="173879"/>
                    <a:pt x="191911" y="226560"/>
                  </a:cubicBezTo>
                  <a:cubicBezTo>
                    <a:pt x="138243" y="262339"/>
                    <a:pt x="170914" y="244848"/>
                    <a:pt x="90311" y="271715"/>
                  </a:cubicBezTo>
                  <a:cubicBezTo>
                    <a:pt x="79022" y="275478"/>
                    <a:pt x="68344" y="283004"/>
                    <a:pt x="56444" y="283004"/>
                  </a:cubicBezTo>
                  <a:lnTo>
                    <a:pt x="0" y="249138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50277024-2343-AB41-BE0F-EAA39A9FE129}"/>
              </a:ext>
            </a:extLst>
          </p:cNvPr>
          <p:cNvGrpSpPr/>
          <p:nvPr/>
        </p:nvGrpSpPr>
        <p:grpSpPr>
          <a:xfrm flipH="1">
            <a:off x="9831424" y="860109"/>
            <a:ext cx="899710" cy="5082333"/>
            <a:chOff x="3882317" y="780174"/>
            <a:chExt cx="899710" cy="5082333"/>
          </a:xfrm>
        </p:grpSpPr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8BDDEF01-026D-E540-9FE3-5916FDBC1C3A}"/>
                </a:ext>
              </a:extLst>
            </p:cNvPr>
            <p:cNvSpPr/>
            <p:nvPr/>
          </p:nvSpPr>
          <p:spPr>
            <a:xfrm>
              <a:off x="3884759" y="1905845"/>
              <a:ext cx="397675" cy="329899"/>
            </a:xfrm>
            <a:custGeom>
              <a:avLst/>
              <a:gdLst>
                <a:gd name="connsiteX0" fmla="*/ 396143 w 397675"/>
                <a:gd name="connsiteY0" fmla="*/ 327378 h 329899"/>
                <a:gd name="connsiteX1" fmla="*/ 373565 w 397675"/>
                <a:gd name="connsiteY1" fmla="*/ 248356 h 329899"/>
                <a:gd name="connsiteX2" fmla="*/ 362276 w 397675"/>
                <a:gd name="connsiteY2" fmla="*/ 214489 h 329899"/>
                <a:gd name="connsiteX3" fmla="*/ 339698 w 397675"/>
                <a:gd name="connsiteY3" fmla="*/ 180622 h 329899"/>
                <a:gd name="connsiteX4" fmla="*/ 294543 w 397675"/>
                <a:gd name="connsiteY4" fmla="*/ 124178 h 329899"/>
                <a:gd name="connsiteX5" fmla="*/ 192943 w 397675"/>
                <a:gd name="connsiteY5" fmla="*/ 45156 h 329899"/>
                <a:gd name="connsiteX6" fmla="*/ 125210 w 397675"/>
                <a:gd name="connsiteY6" fmla="*/ 22578 h 329899"/>
                <a:gd name="connsiteX7" fmla="*/ 91343 w 397675"/>
                <a:gd name="connsiteY7" fmla="*/ 11289 h 329899"/>
                <a:gd name="connsiteX8" fmla="*/ 23610 w 397675"/>
                <a:gd name="connsiteY8" fmla="*/ 0 h 329899"/>
                <a:gd name="connsiteX9" fmla="*/ 23610 w 397675"/>
                <a:gd name="connsiteY9" fmla="*/ 101600 h 329899"/>
                <a:gd name="connsiteX10" fmla="*/ 34898 w 397675"/>
                <a:gd name="connsiteY10" fmla="*/ 135467 h 329899"/>
                <a:gd name="connsiteX11" fmla="*/ 91343 w 397675"/>
                <a:gd name="connsiteY11" fmla="*/ 203200 h 329899"/>
                <a:gd name="connsiteX12" fmla="*/ 159076 w 397675"/>
                <a:gd name="connsiteY12" fmla="*/ 248356 h 329899"/>
                <a:gd name="connsiteX13" fmla="*/ 260676 w 397675"/>
                <a:gd name="connsiteY13" fmla="*/ 282222 h 329899"/>
                <a:gd name="connsiteX14" fmla="*/ 328410 w 397675"/>
                <a:gd name="connsiteY14" fmla="*/ 304800 h 329899"/>
                <a:gd name="connsiteX15" fmla="*/ 396143 w 397675"/>
                <a:gd name="connsiteY15" fmla="*/ 327378 h 3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675" h="329899">
                  <a:moveTo>
                    <a:pt x="396143" y="327378"/>
                  </a:moveTo>
                  <a:cubicBezTo>
                    <a:pt x="403669" y="317971"/>
                    <a:pt x="381437" y="274595"/>
                    <a:pt x="373565" y="248356"/>
                  </a:cubicBezTo>
                  <a:cubicBezTo>
                    <a:pt x="370146" y="236958"/>
                    <a:pt x="367598" y="225132"/>
                    <a:pt x="362276" y="214489"/>
                  </a:cubicBezTo>
                  <a:cubicBezTo>
                    <a:pt x="356208" y="202354"/>
                    <a:pt x="347224" y="191911"/>
                    <a:pt x="339698" y="180622"/>
                  </a:cubicBezTo>
                  <a:cubicBezTo>
                    <a:pt x="321167" y="125026"/>
                    <a:pt x="341677" y="163457"/>
                    <a:pt x="294543" y="124178"/>
                  </a:cubicBezTo>
                  <a:cubicBezTo>
                    <a:pt x="255581" y="91710"/>
                    <a:pt x="250008" y="64178"/>
                    <a:pt x="192943" y="45156"/>
                  </a:cubicBezTo>
                  <a:lnTo>
                    <a:pt x="125210" y="22578"/>
                  </a:lnTo>
                  <a:cubicBezTo>
                    <a:pt x="113921" y="18815"/>
                    <a:pt x="103081" y="13245"/>
                    <a:pt x="91343" y="11289"/>
                  </a:cubicBezTo>
                  <a:lnTo>
                    <a:pt x="23610" y="0"/>
                  </a:lnTo>
                  <a:cubicBezTo>
                    <a:pt x="-12170" y="53669"/>
                    <a:pt x="-3258" y="20995"/>
                    <a:pt x="23610" y="101600"/>
                  </a:cubicBezTo>
                  <a:cubicBezTo>
                    <a:pt x="27373" y="112889"/>
                    <a:pt x="28297" y="125566"/>
                    <a:pt x="34898" y="135467"/>
                  </a:cubicBezTo>
                  <a:cubicBezTo>
                    <a:pt x="54967" y="165570"/>
                    <a:pt x="61255" y="179798"/>
                    <a:pt x="91343" y="203200"/>
                  </a:cubicBezTo>
                  <a:cubicBezTo>
                    <a:pt x="112762" y="219859"/>
                    <a:pt x="133333" y="239775"/>
                    <a:pt x="159076" y="248356"/>
                  </a:cubicBezTo>
                  <a:lnTo>
                    <a:pt x="260676" y="282222"/>
                  </a:lnTo>
                  <a:lnTo>
                    <a:pt x="328410" y="304800"/>
                  </a:lnTo>
                  <a:cubicBezTo>
                    <a:pt x="367324" y="317772"/>
                    <a:pt x="388617" y="336785"/>
                    <a:pt x="396143" y="327378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15654F72-0846-A54B-BCE2-3900293C1709}"/>
                </a:ext>
              </a:extLst>
            </p:cNvPr>
            <p:cNvSpPr/>
            <p:nvPr/>
          </p:nvSpPr>
          <p:spPr>
            <a:xfrm rot="494507">
              <a:off x="4440256" y="1470569"/>
              <a:ext cx="341771" cy="383822"/>
            </a:xfrm>
            <a:custGeom>
              <a:avLst/>
              <a:gdLst>
                <a:gd name="connsiteX0" fmla="*/ 33866 w 341771"/>
                <a:gd name="connsiteY0" fmla="*/ 327378 h 383822"/>
                <a:gd name="connsiteX1" fmla="*/ 56444 w 341771"/>
                <a:gd name="connsiteY1" fmla="*/ 203200 h 383822"/>
                <a:gd name="connsiteX2" fmla="*/ 135466 w 341771"/>
                <a:gd name="connsiteY2" fmla="*/ 101600 h 383822"/>
                <a:gd name="connsiteX3" fmla="*/ 203200 w 341771"/>
                <a:gd name="connsiteY3" fmla="*/ 56445 h 383822"/>
                <a:gd name="connsiteX4" fmla="*/ 270933 w 341771"/>
                <a:gd name="connsiteY4" fmla="*/ 11289 h 383822"/>
                <a:gd name="connsiteX5" fmla="*/ 304800 w 341771"/>
                <a:gd name="connsiteY5" fmla="*/ 0 h 383822"/>
                <a:gd name="connsiteX6" fmla="*/ 338666 w 341771"/>
                <a:gd name="connsiteY6" fmla="*/ 33867 h 383822"/>
                <a:gd name="connsiteX7" fmla="*/ 282222 w 341771"/>
                <a:gd name="connsiteY7" fmla="*/ 191911 h 383822"/>
                <a:gd name="connsiteX8" fmla="*/ 259644 w 341771"/>
                <a:gd name="connsiteY8" fmla="*/ 225778 h 383822"/>
                <a:gd name="connsiteX9" fmla="*/ 237066 w 341771"/>
                <a:gd name="connsiteY9" fmla="*/ 259645 h 383822"/>
                <a:gd name="connsiteX10" fmla="*/ 203200 w 341771"/>
                <a:gd name="connsiteY10" fmla="*/ 282222 h 383822"/>
                <a:gd name="connsiteX11" fmla="*/ 146755 w 341771"/>
                <a:gd name="connsiteY11" fmla="*/ 338667 h 383822"/>
                <a:gd name="connsiteX12" fmla="*/ 90311 w 341771"/>
                <a:gd name="connsiteY12" fmla="*/ 383822 h 383822"/>
                <a:gd name="connsiteX13" fmla="*/ 0 w 341771"/>
                <a:gd name="connsiteY13" fmla="*/ 372534 h 3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771" h="383822">
                  <a:moveTo>
                    <a:pt x="33866" y="327378"/>
                  </a:moveTo>
                  <a:cubicBezTo>
                    <a:pt x="36326" y="307697"/>
                    <a:pt x="39603" y="233513"/>
                    <a:pt x="56444" y="203200"/>
                  </a:cubicBezTo>
                  <a:cubicBezTo>
                    <a:pt x="74998" y="169803"/>
                    <a:pt x="103274" y="126638"/>
                    <a:pt x="135466" y="101600"/>
                  </a:cubicBezTo>
                  <a:cubicBezTo>
                    <a:pt x="156885" y="84941"/>
                    <a:pt x="180622" y="71497"/>
                    <a:pt x="203200" y="56445"/>
                  </a:cubicBezTo>
                  <a:lnTo>
                    <a:pt x="270933" y="11289"/>
                  </a:lnTo>
                  <a:lnTo>
                    <a:pt x="304800" y="0"/>
                  </a:lnTo>
                  <a:cubicBezTo>
                    <a:pt x="316089" y="11289"/>
                    <a:pt x="335810" y="18160"/>
                    <a:pt x="338666" y="33867"/>
                  </a:cubicBezTo>
                  <a:cubicBezTo>
                    <a:pt x="352273" y="108710"/>
                    <a:pt x="318927" y="136853"/>
                    <a:pt x="282222" y="191911"/>
                  </a:cubicBezTo>
                  <a:lnTo>
                    <a:pt x="259644" y="225778"/>
                  </a:lnTo>
                  <a:cubicBezTo>
                    <a:pt x="252118" y="237067"/>
                    <a:pt x="248355" y="252119"/>
                    <a:pt x="237066" y="259645"/>
                  </a:cubicBezTo>
                  <a:lnTo>
                    <a:pt x="203200" y="282222"/>
                  </a:lnTo>
                  <a:cubicBezTo>
                    <a:pt x="142992" y="372534"/>
                    <a:pt x="222015" y="263407"/>
                    <a:pt x="146755" y="338667"/>
                  </a:cubicBezTo>
                  <a:cubicBezTo>
                    <a:pt x="95693" y="389729"/>
                    <a:pt x="156241" y="361847"/>
                    <a:pt x="90311" y="383822"/>
                  </a:cubicBezTo>
                  <a:lnTo>
                    <a:pt x="0" y="372534"/>
                  </a:lnTo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rihandsfigur 20">
              <a:extLst>
                <a:ext uri="{FF2B5EF4-FFF2-40B4-BE49-F238E27FC236}">
                  <a16:creationId xmlns:a16="http://schemas.microsoft.com/office/drawing/2014/main" id="{00FBD3B3-77D6-2D43-839B-C51A05E39E44}"/>
                </a:ext>
              </a:extLst>
            </p:cNvPr>
            <p:cNvSpPr/>
            <p:nvPr/>
          </p:nvSpPr>
          <p:spPr>
            <a:xfrm>
              <a:off x="4290771" y="780174"/>
              <a:ext cx="247478" cy="5082333"/>
            </a:xfrm>
            <a:custGeom>
              <a:avLst/>
              <a:gdLst>
                <a:gd name="connsiteX0" fmla="*/ 123185 w 247478"/>
                <a:gd name="connsiteY0" fmla="*/ 4943293 h 5082333"/>
                <a:gd name="connsiteX1" fmla="*/ 10296 w 247478"/>
                <a:gd name="connsiteY1" fmla="*/ 3170937 h 5082333"/>
                <a:gd name="connsiteX2" fmla="*/ 10296 w 247478"/>
                <a:gd name="connsiteY2" fmla="*/ 1748537 h 5082333"/>
                <a:gd name="connsiteX3" fmla="*/ 55451 w 247478"/>
                <a:gd name="connsiteY3" fmla="*/ 190670 h 5082333"/>
                <a:gd name="connsiteX4" fmla="*/ 55451 w 247478"/>
                <a:gd name="connsiteY4" fmla="*/ 190670 h 5082333"/>
                <a:gd name="connsiteX5" fmla="*/ 66740 w 247478"/>
                <a:gd name="connsiteY5" fmla="*/ 55204 h 5082333"/>
                <a:gd name="connsiteX6" fmla="*/ 111896 w 247478"/>
                <a:gd name="connsiteY6" fmla="*/ 32626 h 5082333"/>
                <a:gd name="connsiteX7" fmla="*/ 111896 w 247478"/>
                <a:gd name="connsiteY7" fmla="*/ 495470 h 5082333"/>
                <a:gd name="connsiteX8" fmla="*/ 89318 w 247478"/>
                <a:gd name="connsiteY8" fmla="*/ 3848270 h 5082333"/>
                <a:gd name="connsiteX9" fmla="*/ 247362 w 247478"/>
                <a:gd name="connsiteY9" fmla="*/ 4841693 h 5082333"/>
                <a:gd name="connsiteX10" fmla="*/ 123185 w 247478"/>
                <a:gd name="connsiteY10" fmla="*/ 4943293 h 508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478" h="5082333">
                  <a:moveTo>
                    <a:pt x="123185" y="4943293"/>
                  </a:moveTo>
                  <a:cubicBezTo>
                    <a:pt x="83674" y="4664834"/>
                    <a:pt x="29111" y="3703396"/>
                    <a:pt x="10296" y="3170937"/>
                  </a:cubicBezTo>
                  <a:cubicBezTo>
                    <a:pt x="-8519" y="2638478"/>
                    <a:pt x="2770" y="2245248"/>
                    <a:pt x="10296" y="1748537"/>
                  </a:cubicBezTo>
                  <a:cubicBezTo>
                    <a:pt x="17822" y="1251826"/>
                    <a:pt x="55451" y="190670"/>
                    <a:pt x="55451" y="190670"/>
                  </a:cubicBezTo>
                  <a:lnTo>
                    <a:pt x="55451" y="190670"/>
                  </a:lnTo>
                  <a:lnTo>
                    <a:pt x="66740" y="55204"/>
                  </a:lnTo>
                  <a:cubicBezTo>
                    <a:pt x="76147" y="28863"/>
                    <a:pt x="104370" y="-40752"/>
                    <a:pt x="111896" y="32626"/>
                  </a:cubicBezTo>
                  <a:cubicBezTo>
                    <a:pt x="119422" y="106004"/>
                    <a:pt x="115659" y="-140471"/>
                    <a:pt x="111896" y="495470"/>
                  </a:cubicBezTo>
                  <a:cubicBezTo>
                    <a:pt x="108133" y="1131411"/>
                    <a:pt x="66740" y="3123900"/>
                    <a:pt x="89318" y="3848270"/>
                  </a:cubicBezTo>
                  <a:cubicBezTo>
                    <a:pt x="111896" y="4572640"/>
                    <a:pt x="243599" y="4657308"/>
                    <a:pt x="247362" y="4841693"/>
                  </a:cubicBezTo>
                  <a:cubicBezTo>
                    <a:pt x="251125" y="5026078"/>
                    <a:pt x="162696" y="5221752"/>
                    <a:pt x="123185" y="494329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7F5E7C6B-27FD-9149-8C5E-3A5F50789182}"/>
                </a:ext>
              </a:extLst>
            </p:cNvPr>
            <p:cNvSpPr/>
            <p:nvPr/>
          </p:nvSpPr>
          <p:spPr>
            <a:xfrm>
              <a:off x="4380089" y="2709333"/>
              <a:ext cx="361576" cy="395111"/>
            </a:xfrm>
            <a:custGeom>
              <a:avLst/>
              <a:gdLst>
                <a:gd name="connsiteX0" fmla="*/ 0 w 361576"/>
                <a:gd name="connsiteY0" fmla="*/ 349956 h 395111"/>
                <a:gd name="connsiteX1" fmla="*/ 67733 w 361576"/>
                <a:gd name="connsiteY1" fmla="*/ 214489 h 395111"/>
                <a:gd name="connsiteX2" fmla="*/ 101600 w 361576"/>
                <a:gd name="connsiteY2" fmla="*/ 180623 h 395111"/>
                <a:gd name="connsiteX3" fmla="*/ 146755 w 361576"/>
                <a:gd name="connsiteY3" fmla="*/ 112889 h 395111"/>
                <a:gd name="connsiteX4" fmla="*/ 180622 w 361576"/>
                <a:gd name="connsiteY4" fmla="*/ 90311 h 395111"/>
                <a:gd name="connsiteX5" fmla="*/ 282222 w 361576"/>
                <a:gd name="connsiteY5" fmla="*/ 11289 h 395111"/>
                <a:gd name="connsiteX6" fmla="*/ 338667 w 361576"/>
                <a:gd name="connsiteY6" fmla="*/ 0 h 395111"/>
                <a:gd name="connsiteX7" fmla="*/ 361244 w 361576"/>
                <a:gd name="connsiteY7" fmla="*/ 33867 h 395111"/>
                <a:gd name="connsiteX8" fmla="*/ 349955 w 361576"/>
                <a:gd name="connsiteY8" fmla="*/ 79023 h 395111"/>
                <a:gd name="connsiteX9" fmla="*/ 293511 w 361576"/>
                <a:gd name="connsiteY9" fmla="*/ 180623 h 395111"/>
                <a:gd name="connsiteX10" fmla="*/ 248355 w 361576"/>
                <a:gd name="connsiteY10" fmla="*/ 248356 h 395111"/>
                <a:gd name="connsiteX11" fmla="*/ 158044 w 361576"/>
                <a:gd name="connsiteY11" fmla="*/ 349956 h 395111"/>
                <a:gd name="connsiteX12" fmla="*/ 56444 w 361576"/>
                <a:gd name="connsiteY12" fmla="*/ 395111 h 395111"/>
                <a:gd name="connsiteX13" fmla="*/ 0 w 361576"/>
                <a:gd name="connsiteY13" fmla="*/ 349956 h 3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576" h="395111">
                  <a:moveTo>
                    <a:pt x="0" y="349956"/>
                  </a:moveTo>
                  <a:cubicBezTo>
                    <a:pt x="22578" y="304800"/>
                    <a:pt x="32034" y="250187"/>
                    <a:pt x="67733" y="214489"/>
                  </a:cubicBezTo>
                  <a:cubicBezTo>
                    <a:pt x="79022" y="203200"/>
                    <a:pt x="91799" y="193225"/>
                    <a:pt x="101600" y="180623"/>
                  </a:cubicBezTo>
                  <a:cubicBezTo>
                    <a:pt x="118259" y="159204"/>
                    <a:pt x="124177" y="127941"/>
                    <a:pt x="146755" y="112889"/>
                  </a:cubicBezTo>
                  <a:cubicBezTo>
                    <a:pt x="158044" y="105363"/>
                    <a:pt x="170199" y="98997"/>
                    <a:pt x="180622" y="90311"/>
                  </a:cubicBezTo>
                  <a:cubicBezTo>
                    <a:pt x="212514" y="63735"/>
                    <a:pt x="237176" y="20298"/>
                    <a:pt x="282222" y="11289"/>
                  </a:cubicBezTo>
                  <a:lnTo>
                    <a:pt x="338667" y="0"/>
                  </a:lnTo>
                  <a:cubicBezTo>
                    <a:pt x="346193" y="11289"/>
                    <a:pt x="359325" y="20436"/>
                    <a:pt x="361244" y="33867"/>
                  </a:cubicBezTo>
                  <a:cubicBezTo>
                    <a:pt x="363438" y="49226"/>
                    <a:pt x="354217" y="64105"/>
                    <a:pt x="349955" y="79023"/>
                  </a:cubicBezTo>
                  <a:cubicBezTo>
                    <a:pt x="335053" y="131182"/>
                    <a:pt x="333942" y="119977"/>
                    <a:pt x="293511" y="180623"/>
                  </a:cubicBezTo>
                  <a:lnTo>
                    <a:pt x="248355" y="248356"/>
                  </a:lnTo>
                  <a:cubicBezTo>
                    <a:pt x="221207" y="289079"/>
                    <a:pt x="204448" y="319019"/>
                    <a:pt x="158044" y="349956"/>
                  </a:cubicBezTo>
                  <a:cubicBezTo>
                    <a:pt x="127350" y="370419"/>
                    <a:pt x="96750" y="395111"/>
                    <a:pt x="56444" y="395111"/>
                  </a:cubicBezTo>
                  <a:lnTo>
                    <a:pt x="0" y="349956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05C70853-4206-C94B-8221-D51089322906}"/>
                </a:ext>
              </a:extLst>
            </p:cNvPr>
            <p:cNvSpPr/>
            <p:nvPr/>
          </p:nvSpPr>
          <p:spPr>
            <a:xfrm rot="20577023">
              <a:off x="3917244" y="3160889"/>
              <a:ext cx="304800" cy="406400"/>
            </a:xfrm>
            <a:custGeom>
              <a:avLst/>
              <a:gdLst>
                <a:gd name="connsiteX0" fmla="*/ 304800 w 304800"/>
                <a:gd name="connsiteY0" fmla="*/ 383823 h 406400"/>
                <a:gd name="connsiteX1" fmla="*/ 293511 w 304800"/>
                <a:gd name="connsiteY1" fmla="*/ 293512 h 406400"/>
                <a:gd name="connsiteX2" fmla="*/ 270933 w 304800"/>
                <a:gd name="connsiteY2" fmla="*/ 225778 h 406400"/>
                <a:gd name="connsiteX3" fmla="*/ 259644 w 304800"/>
                <a:gd name="connsiteY3" fmla="*/ 180623 h 406400"/>
                <a:gd name="connsiteX4" fmla="*/ 237067 w 304800"/>
                <a:gd name="connsiteY4" fmla="*/ 112889 h 406400"/>
                <a:gd name="connsiteX5" fmla="*/ 225778 w 304800"/>
                <a:gd name="connsiteY5" fmla="*/ 79023 h 406400"/>
                <a:gd name="connsiteX6" fmla="*/ 158044 w 304800"/>
                <a:gd name="connsiteY6" fmla="*/ 33867 h 406400"/>
                <a:gd name="connsiteX7" fmla="*/ 124178 w 304800"/>
                <a:gd name="connsiteY7" fmla="*/ 11289 h 406400"/>
                <a:gd name="connsiteX8" fmla="*/ 90311 w 304800"/>
                <a:gd name="connsiteY8" fmla="*/ 0 h 406400"/>
                <a:gd name="connsiteX9" fmla="*/ 56444 w 304800"/>
                <a:gd name="connsiteY9" fmla="*/ 11289 h 406400"/>
                <a:gd name="connsiteX10" fmla="*/ 11289 w 304800"/>
                <a:gd name="connsiteY10" fmla="*/ 22578 h 406400"/>
                <a:gd name="connsiteX11" fmla="*/ 0 w 304800"/>
                <a:gd name="connsiteY11" fmla="*/ 56445 h 406400"/>
                <a:gd name="connsiteX12" fmla="*/ 11289 w 304800"/>
                <a:gd name="connsiteY12" fmla="*/ 101600 h 406400"/>
                <a:gd name="connsiteX13" fmla="*/ 22578 w 304800"/>
                <a:gd name="connsiteY13" fmla="*/ 180623 h 406400"/>
                <a:gd name="connsiteX14" fmla="*/ 45156 w 304800"/>
                <a:gd name="connsiteY14" fmla="*/ 248356 h 406400"/>
                <a:gd name="connsiteX15" fmla="*/ 56444 w 304800"/>
                <a:gd name="connsiteY15" fmla="*/ 282223 h 406400"/>
                <a:gd name="connsiteX16" fmla="*/ 124178 w 304800"/>
                <a:gd name="connsiteY16" fmla="*/ 327378 h 406400"/>
                <a:gd name="connsiteX17" fmla="*/ 146756 w 304800"/>
                <a:gd name="connsiteY17" fmla="*/ 361245 h 406400"/>
                <a:gd name="connsiteX18" fmla="*/ 248356 w 304800"/>
                <a:gd name="connsiteY18" fmla="*/ 406400 h 406400"/>
                <a:gd name="connsiteX19" fmla="*/ 304800 w 304800"/>
                <a:gd name="connsiteY19" fmla="*/ 383823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4800" h="406400">
                  <a:moveTo>
                    <a:pt x="304800" y="383823"/>
                  </a:moveTo>
                  <a:cubicBezTo>
                    <a:pt x="301037" y="353719"/>
                    <a:pt x="299868" y="323177"/>
                    <a:pt x="293511" y="293512"/>
                  </a:cubicBezTo>
                  <a:cubicBezTo>
                    <a:pt x="288524" y="270241"/>
                    <a:pt x="276705" y="248867"/>
                    <a:pt x="270933" y="225778"/>
                  </a:cubicBezTo>
                  <a:cubicBezTo>
                    <a:pt x="267170" y="210726"/>
                    <a:pt x="264102" y="195484"/>
                    <a:pt x="259644" y="180623"/>
                  </a:cubicBezTo>
                  <a:cubicBezTo>
                    <a:pt x="252805" y="157827"/>
                    <a:pt x="244593" y="135467"/>
                    <a:pt x="237067" y="112889"/>
                  </a:cubicBezTo>
                  <a:cubicBezTo>
                    <a:pt x="233304" y="101600"/>
                    <a:pt x="235679" y="85624"/>
                    <a:pt x="225778" y="79023"/>
                  </a:cubicBezTo>
                  <a:lnTo>
                    <a:pt x="158044" y="33867"/>
                  </a:lnTo>
                  <a:cubicBezTo>
                    <a:pt x="146755" y="26341"/>
                    <a:pt x="137049" y="15579"/>
                    <a:pt x="124178" y="11289"/>
                  </a:cubicBezTo>
                  <a:lnTo>
                    <a:pt x="90311" y="0"/>
                  </a:lnTo>
                  <a:cubicBezTo>
                    <a:pt x="79022" y="3763"/>
                    <a:pt x="67886" y="8020"/>
                    <a:pt x="56444" y="11289"/>
                  </a:cubicBezTo>
                  <a:cubicBezTo>
                    <a:pt x="41526" y="15551"/>
                    <a:pt x="23404" y="12886"/>
                    <a:pt x="11289" y="22578"/>
                  </a:cubicBezTo>
                  <a:cubicBezTo>
                    <a:pt x="1997" y="30012"/>
                    <a:pt x="3763" y="45156"/>
                    <a:pt x="0" y="56445"/>
                  </a:cubicBezTo>
                  <a:cubicBezTo>
                    <a:pt x="3763" y="71497"/>
                    <a:pt x="8514" y="86335"/>
                    <a:pt x="11289" y="101600"/>
                  </a:cubicBezTo>
                  <a:cubicBezTo>
                    <a:pt x="16049" y="127779"/>
                    <a:pt x="16595" y="154696"/>
                    <a:pt x="22578" y="180623"/>
                  </a:cubicBezTo>
                  <a:cubicBezTo>
                    <a:pt x="27929" y="203813"/>
                    <a:pt x="37630" y="225778"/>
                    <a:pt x="45156" y="248356"/>
                  </a:cubicBezTo>
                  <a:cubicBezTo>
                    <a:pt x="48919" y="259645"/>
                    <a:pt x="46543" y="275622"/>
                    <a:pt x="56444" y="282223"/>
                  </a:cubicBezTo>
                  <a:lnTo>
                    <a:pt x="124178" y="327378"/>
                  </a:lnTo>
                  <a:cubicBezTo>
                    <a:pt x="131704" y="338667"/>
                    <a:pt x="137162" y="351651"/>
                    <a:pt x="146756" y="361245"/>
                  </a:cubicBezTo>
                  <a:cubicBezTo>
                    <a:pt x="173592" y="388081"/>
                    <a:pt x="214818" y="395221"/>
                    <a:pt x="248356" y="406400"/>
                  </a:cubicBezTo>
                  <a:lnTo>
                    <a:pt x="304800" y="383823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Frihandsfigur 23">
              <a:extLst>
                <a:ext uri="{FF2B5EF4-FFF2-40B4-BE49-F238E27FC236}">
                  <a16:creationId xmlns:a16="http://schemas.microsoft.com/office/drawing/2014/main" id="{E3850170-69C4-254B-9C6D-BD0DEEF800F0}"/>
                </a:ext>
              </a:extLst>
            </p:cNvPr>
            <p:cNvSpPr/>
            <p:nvPr/>
          </p:nvSpPr>
          <p:spPr>
            <a:xfrm>
              <a:off x="3882317" y="1027290"/>
              <a:ext cx="441328" cy="349958"/>
            </a:xfrm>
            <a:custGeom>
              <a:avLst/>
              <a:gdLst>
                <a:gd name="connsiteX0" fmla="*/ 441328 w 441328"/>
                <a:gd name="connsiteY0" fmla="*/ 338666 h 349958"/>
                <a:gd name="connsiteX1" fmla="*/ 396172 w 441328"/>
                <a:gd name="connsiteY1" fmla="*/ 214489 h 349958"/>
                <a:gd name="connsiteX2" fmla="*/ 351017 w 441328"/>
                <a:gd name="connsiteY2" fmla="*/ 146755 h 349958"/>
                <a:gd name="connsiteX3" fmla="*/ 283283 w 441328"/>
                <a:gd name="connsiteY3" fmla="*/ 101600 h 349958"/>
                <a:gd name="connsiteX4" fmla="*/ 260705 w 441328"/>
                <a:gd name="connsiteY4" fmla="*/ 67733 h 349958"/>
                <a:gd name="connsiteX5" fmla="*/ 159105 w 441328"/>
                <a:gd name="connsiteY5" fmla="*/ 11289 h 349958"/>
                <a:gd name="connsiteX6" fmla="*/ 113950 w 441328"/>
                <a:gd name="connsiteY6" fmla="*/ 0 h 349958"/>
                <a:gd name="connsiteX7" fmla="*/ 12350 w 441328"/>
                <a:gd name="connsiteY7" fmla="*/ 11289 h 349958"/>
                <a:gd name="connsiteX8" fmla="*/ 12350 w 441328"/>
                <a:gd name="connsiteY8" fmla="*/ 79022 h 349958"/>
                <a:gd name="connsiteX9" fmla="*/ 34928 w 441328"/>
                <a:gd name="connsiteY9" fmla="*/ 112889 h 349958"/>
                <a:gd name="connsiteX10" fmla="*/ 102661 w 441328"/>
                <a:gd name="connsiteY10" fmla="*/ 248355 h 349958"/>
                <a:gd name="connsiteX11" fmla="*/ 170394 w 441328"/>
                <a:gd name="connsiteY11" fmla="*/ 293511 h 349958"/>
                <a:gd name="connsiteX12" fmla="*/ 204261 w 441328"/>
                <a:gd name="connsiteY12" fmla="*/ 316089 h 349958"/>
                <a:gd name="connsiteX13" fmla="*/ 294572 w 441328"/>
                <a:gd name="connsiteY13" fmla="*/ 338666 h 349958"/>
                <a:gd name="connsiteX14" fmla="*/ 384883 w 441328"/>
                <a:gd name="connsiteY14" fmla="*/ 349955 h 3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1328" h="349958">
                  <a:moveTo>
                    <a:pt x="441328" y="338666"/>
                  </a:moveTo>
                  <a:cubicBezTo>
                    <a:pt x="424434" y="279539"/>
                    <a:pt x="424670" y="261985"/>
                    <a:pt x="396172" y="214489"/>
                  </a:cubicBezTo>
                  <a:cubicBezTo>
                    <a:pt x="382211" y="191221"/>
                    <a:pt x="373595" y="161807"/>
                    <a:pt x="351017" y="146755"/>
                  </a:cubicBezTo>
                  <a:lnTo>
                    <a:pt x="283283" y="101600"/>
                  </a:lnTo>
                  <a:cubicBezTo>
                    <a:pt x="275757" y="90311"/>
                    <a:pt x="270916" y="76667"/>
                    <a:pt x="260705" y="67733"/>
                  </a:cubicBezTo>
                  <a:cubicBezTo>
                    <a:pt x="221501" y="33430"/>
                    <a:pt x="201861" y="23505"/>
                    <a:pt x="159105" y="11289"/>
                  </a:cubicBezTo>
                  <a:cubicBezTo>
                    <a:pt x="144187" y="7027"/>
                    <a:pt x="129002" y="3763"/>
                    <a:pt x="113950" y="0"/>
                  </a:cubicBezTo>
                  <a:cubicBezTo>
                    <a:pt x="80083" y="3763"/>
                    <a:pt x="43988" y="-1366"/>
                    <a:pt x="12350" y="11289"/>
                  </a:cubicBezTo>
                  <a:cubicBezTo>
                    <a:pt x="-12737" y="21323"/>
                    <a:pt x="7333" y="68988"/>
                    <a:pt x="12350" y="79022"/>
                  </a:cubicBezTo>
                  <a:cubicBezTo>
                    <a:pt x="18418" y="91157"/>
                    <a:pt x="29418" y="100491"/>
                    <a:pt x="34928" y="112889"/>
                  </a:cubicBezTo>
                  <a:cubicBezTo>
                    <a:pt x="53909" y="155596"/>
                    <a:pt x="58187" y="218706"/>
                    <a:pt x="102661" y="248355"/>
                  </a:cubicBezTo>
                  <a:lnTo>
                    <a:pt x="170394" y="293511"/>
                  </a:lnTo>
                  <a:cubicBezTo>
                    <a:pt x="181683" y="301037"/>
                    <a:pt x="191390" y="311799"/>
                    <a:pt x="204261" y="316089"/>
                  </a:cubicBezTo>
                  <a:cubicBezTo>
                    <a:pt x="247885" y="330630"/>
                    <a:pt x="240078" y="329584"/>
                    <a:pt x="294572" y="338666"/>
                  </a:cubicBezTo>
                  <a:cubicBezTo>
                    <a:pt x="365501" y="350487"/>
                    <a:pt x="348657" y="349955"/>
                    <a:pt x="384883" y="349955"/>
                  </a:cubicBezTo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Frihandsfigur 24">
              <a:extLst>
                <a:ext uri="{FF2B5EF4-FFF2-40B4-BE49-F238E27FC236}">
                  <a16:creationId xmlns:a16="http://schemas.microsoft.com/office/drawing/2014/main" id="{7E5C6490-7958-2548-BCCD-7395E530BB8C}"/>
                </a:ext>
              </a:extLst>
            </p:cNvPr>
            <p:cNvSpPr/>
            <p:nvPr/>
          </p:nvSpPr>
          <p:spPr>
            <a:xfrm>
              <a:off x="4391378" y="3950329"/>
              <a:ext cx="361244" cy="283004"/>
            </a:xfrm>
            <a:custGeom>
              <a:avLst/>
              <a:gdLst>
                <a:gd name="connsiteX0" fmla="*/ 0 w 361244"/>
                <a:gd name="connsiteY0" fmla="*/ 249138 h 283004"/>
                <a:gd name="connsiteX1" fmla="*/ 79022 w 361244"/>
                <a:gd name="connsiteY1" fmla="*/ 136249 h 283004"/>
                <a:gd name="connsiteX2" fmla="*/ 146755 w 361244"/>
                <a:gd name="connsiteY2" fmla="*/ 79804 h 283004"/>
                <a:gd name="connsiteX3" fmla="*/ 203200 w 361244"/>
                <a:gd name="connsiteY3" fmla="*/ 34649 h 283004"/>
                <a:gd name="connsiteX4" fmla="*/ 237066 w 361244"/>
                <a:gd name="connsiteY4" fmla="*/ 12071 h 283004"/>
                <a:gd name="connsiteX5" fmla="*/ 361244 w 361244"/>
                <a:gd name="connsiteY5" fmla="*/ 12071 h 283004"/>
                <a:gd name="connsiteX6" fmla="*/ 349955 w 361244"/>
                <a:gd name="connsiteY6" fmla="*/ 57227 h 283004"/>
                <a:gd name="connsiteX7" fmla="*/ 316089 w 361244"/>
                <a:gd name="connsiteY7" fmla="*/ 124960 h 283004"/>
                <a:gd name="connsiteX8" fmla="*/ 282222 w 361244"/>
                <a:gd name="connsiteY8" fmla="*/ 147538 h 283004"/>
                <a:gd name="connsiteX9" fmla="*/ 191911 w 361244"/>
                <a:gd name="connsiteY9" fmla="*/ 226560 h 283004"/>
                <a:gd name="connsiteX10" fmla="*/ 90311 w 361244"/>
                <a:gd name="connsiteY10" fmla="*/ 271715 h 283004"/>
                <a:gd name="connsiteX11" fmla="*/ 56444 w 361244"/>
                <a:gd name="connsiteY11" fmla="*/ 283004 h 283004"/>
                <a:gd name="connsiteX12" fmla="*/ 0 w 361244"/>
                <a:gd name="connsiteY12" fmla="*/ 249138 h 28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244" h="283004">
                  <a:moveTo>
                    <a:pt x="0" y="249138"/>
                  </a:moveTo>
                  <a:cubicBezTo>
                    <a:pt x="26341" y="211508"/>
                    <a:pt x="40804" y="161728"/>
                    <a:pt x="79022" y="136249"/>
                  </a:cubicBezTo>
                  <a:cubicBezTo>
                    <a:pt x="112324" y="114048"/>
                    <a:pt x="119590" y="112402"/>
                    <a:pt x="146755" y="79804"/>
                  </a:cubicBezTo>
                  <a:cubicBezTo>
                    <a:pt x="186033" y="32671"/>
                    <a:pt x="147604" y="53181"/>
                    <a:pt x="203200" y="34649"/>
                  </a:cubicBezTo>
                  <a:cubicBezTo>
                    <a:pt x="214489" y="27123"/>
                    <a:pt x="224931" y="18139"/>
                    <a:pt x="237066" y="12071"/>
                  </a:cubicBezTo>
                  <a:cubicBezTo>
                    <a:pt x="283007" y="-10900"/>
                    <a:pt x="301719" y="4630"/>
                    <a:pt x="361244" y="12071"/>
                  </a:cubicBezTo>
                  <a:cubicBezTo>
                    <a:pt x="357481" y="27123"/>
                    <a:pt x="354217" y="42309"/>
                    <a:pt x="349955" y="57227"/>
                  </a:cubicBezTo>
                  <a:cubicBezTo>
                    <a:pt x="342610" y="82933"/>
                    <a:pt x="335877" y="105172"/>
                    <a:pt x="316089" y="124960"/>
                  </a:cubicBezTo>
                  <a:cubicBezTo>
                    <a:pt x="306495" y="134554"/>
                    <a:pt x="293511" y="140012"/>
                    <a:pt x="282222" y="147538"/>
                  </a:cubicBezTo>
                  <a:cubicBezTo>
                    <a:pt x="244592" y="203981"/>
                    <a:pt x="270932" y="173879"/>
                    <a:pt x="191911" y="226560"/>
                  </a:cubicBezTo>
                  <a:cubicBezTo>
                    <a:pt x="138243" y="262339"/>
                    <a:pt x="170914" y="244848"/>
                    <a:pt x="90311" y="271715"/>
                  </a:cubicBezTo>
                  <a:cubicBezTo>
                    <a:pt x="79022" y="275478"/>
                    <a:pt x="68344" y="283004"/>
                    <a:pt x="56444" y="283004"/>
                  </a:cubicBezTo>
                  <a:lnTo>
                    <a:pt x="0" y="249138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1" name="Frihandsfigur 10">
            <a:extLst>
              <a:ext uri="{FF2B5EF4-FFF2-40B4-BE49-F238E27FC236}">
                <a16:creationId xmlns:a16="http://schemas.microsoft.com/office/drawing/2014/main" id="{452AA1BF-2951-4044-8ED1-028E3BFFD288}"/>
              </a:ext>
            </a:extLst>
          </p:cNvPr>
          <p:cNvSpPr/>
          <p:nvPr/>
        </p:nvSpPr>
        <p:spPr>
          <a:xfrm>
            <a:off x="2792624" y="1555712"/>
            <a:ext cx="1910730" cy="1365877"/>
          </a:xfrm>
          <a:custGeom>
            <a:avLst/>
            <a:gdLst>
              <a:gd name="connsiteX0" fmla="*/ 0 w 1451429"/>
              <a:gd name="connsiteY0" fmla="*/ 75937 h 1091937"/>
              <a:gd name="connsiteX1" fmla="*/ 827315 w 1451429"/>
              <a:gd name="connsiteY1" fmla="*/ 104965 h 1091937"/>
              <a:gd name="connsiteX2" fmla="*/ 1451429 w 1451429"/>
              <a:gd name="connsiteY2" fmla="*/ 1091937 h 1091937"/>
              <a:gd name="connsiteX3" fmla="*/ 1451429 w 1451429"/>
              <a:gd name="connsiteY3" fmla="*/ 1091937 h 109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429" h="1091937">
                <a:moveTo>
                  <a:pt x="0" y="75937"/>
                </a:moveTo>
                <a:cubicBezTo>
                  <a:pt x="292705" y="5784"/>
                  <a:pt x="585410" y="-64368"/>
                  <a:pt x="827315" y="104965"/>
                </a:cubicBezTo>
                <a:cubicBezTo>
                  <a:pt x="1069220" y="274298"/>
                  <a:pt x="1451429" y="1091937"/>
                  <a:pt x="1451429" y="1091937"/>
                </a:cubicBezTo>
                <a:lnTo>
                  <a:pt x="1451429" y="1091937"/>
                </a:lnTo>
              </a:path>
            </a:pathLst>
          </a:custGeom>
          <a:noFill/>
          <a:ln w="107950" cap="rnd">
            <a:solidFill>
              <a:schemeClr val="accent6">
                <a:lumMod val="50000"/>
                <a:alpha val="67000"/>
              </a:schemeClr>
            </a:solidFill>
            <a:prstDash val="sysDash"/>
            <a:tailEnd type="stealth"/>
            <a:extLst>
              <a:ext uri="{C807C97D-BFC1-408E-A445-0C87EB9F89A2}">
                <ask:lineSketchStyleProps xmlns:ask="http://schemas.microsoft.com/office/drawing/2018/sketchyshapes" sd="2822726425">
                  <ask:type>
                    <ask:lineSketchFreehand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5" name="Frihandsfigur 34">
            <a:extLst>
              <a:ext uri="{FF2B5EF4-FFF2-40B4-BE49-F238E27FC236}">
                <a16:creationId xmlns:a16="http://schemas.microsoft.com/office/drawing/2014/main" id="{4A3047AA-1B0C-4F40-9804-E8824A74DA07}"/>
              </a:ext>
            </a:extLst>
          </p:cNvPr>
          <p:cNvSpPr/>
          <p:nvPr/>
        </p:nvSpPr>
        <p:spPr>
          <a:xfrm rot="19115145">
            <a:off x="7065426" y="1578952"/>
            <a:ext cx="2226172" cy="755776"/>
          </a:xfrm>
          <a:custGeom>
            <a:avLst/>
            <a:gdLst>
              <a:gd name="connsiteX0" fmla="*/ 0 w 1451429"/>
              <a:gd name="connsiteY0" fmla="*/ 75937 h 1091937"/>
              <a:gd name="connsiteX1" fmla="*/ 827315 w 1451429"/>
              <a:gd name="connsiteY1" fmla="*/ 104965 h 1091937"/>
              <a:gd name="connsiteX2" fmla="*/ 1451429 w 1451429"/>
              <a:gd name="connsiteY2" fmla="*/ 1091937 h 1091937"/>
              <a:gd name="connsiteX3" fmla="*/ 1451429 w 1451429"/>
              <a:gd name="connsiteY3" fmla="*/ 1091937 h 109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429" h="1091937">
                <a:moveTo>
                  <a:pt x="0" y="75937"/>
                </a:moveTo>
                <a:cubicBezTo>
                  <a:pt x="292705" y="5784"/>
                  <a:pt x="585410" y="-64368"/>
                  <a:pt x="827315" y="104965"/>
                </a:cubicBezTo>
                <a:cubicBezTo>
                  <a:pt x="1069220" y="274298"/>
                  <a:pt x="1451429" y="1091937"/>
                  <a:pt x="1451429" y="1091937"/>
                </a:cubicBezTo>
                <a:lnTo>
                  <a:pt x="1451429" y="1091937"/>
                </a:lnTo>
              </a:path>
            </a:pathLst>
          </a:custGeom>
          <a:noFill/>
          <a:ln w="107950" cap="rnd">
            <a:solidFill>
              <a:schemeClr val="accent6">
                <a:lumMod val="50000"/>
                <a:alpha val="66770"/>
              </a:schemeClr>
            </a:solidFill>
            <a:prstDash val="sysDash"/>
            <a:tailEnd type="stealt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 12">
            <a:extLst>
              <a:ext uri="{FF2B5EF4-FFF2-40B4-BE49-F238E27FC236}">
                <a16:creationId xmlns:a16="http://schemas.microsoft.com/office/drawing/2014/main" id="{0C6F51A6-ECF0-AF4D-B7FA-8111B27B5FD6}"/>
              </a:ext>
            </a:extLst>
          </p:cNvPr>
          <p:cNvSpPr/>
          <p:nvPr/>
        </p:nvSpPr>
        <p:spPr>
          <a:xfrm rot="20914061">
            <a:off x="9340688" y="537698"/>
            <a:ext cx="914400" cy="130628"/>
          </a:xfrm>
          <a:custGeom>
            <a:avLst/>
            <a:gdLst>
              <a:gd name="connsiteX0" fmla="*/ 0 w 914400"/>
              <a:gd name="connsiteY0" fmla="*/ 130628 h 130628"/>
              <a:gd name="connsiteX1" fmla="*/ 188686 w 914400"/>
              <a:gd name="connsiteY1" fmla="*/ 58057 h 130628"/>
              <a:gd name="connsiteX2" fmla="*/ 232228 w 914400"/>
              <a:gd name="connsiteY2" fmla="*/ 43542 h 130628"/>
              <a:gd name="connsiteX3" fmla="*/ 333828 w 914400"/>
              <a:gd name="connsiteY3" fmla="*/ 29028 h 130628"/>
              <a:gd name="connsiteX4" fmla="*/ 406400 w 914400"/>
              <a:gd name="connsiteY4" fmla="*/ 14514 h 130628"/>
              <a:gd name="connsiteX5" fmla="*/ 522514 w 914400"/>
              <a:gd name="connsiteY5" fmla="*/ 0 h 130628"/>
              <a:gd name="connsiteX6" fmla="*/ 725714 w 914400"/>
              <a:gd name="connsiteY6" fmla="*/ 14514 h 130628"/>
              <a:gd name="connsiteX7" fmla="*/ 856343 w 914400"/>
              <a:gd name="connsiteY7" fmla="*/ 58057 h 130628"/>
              <a:gd name="connsiteX8" fmla="*/ 914400 w 914400"/>
              <a:gd name="connsiteY8" fmla="*/ 72571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30628">
                <a:moveTo>
                  <a:pt x="0" y="130628"/>
                </a:moveTo>
                <a:cubicBezTo>
                  <a:pt x="129740" y="75025"/>
                  <a:pt x="66632" y="98742"/>
                  <a:pt x="188686" y="58057"/>
                </a:cubicBezTo>
                <a:cubicBezTo>
                  <a:pt x="203200" y="53219"/>
                  <a:pt x="217083" y="45706"/>
                  <a:pt x="232228" y="43542"/>
                </a:cubicBezTo>
                <a:cubicBezTo>
                  <a:pt x="266095" y="38704"/>
                  <a:pt x="300083" y="34652"/>
                  <a:pt x="333828" y="29028"/>
                </a:cubicBezTo>
                <a:cubicBezTo>
                  <a:pt x="358162" y="24972"/>
                  <a:pt x="382017" y="18265"/>
                  <a:pt x="406400" y="14514"/>
                </a:cubicBezTo>
                <a:cubicBezTo>
                  <a:pt x="444952" y="8583"/>
                  <a:pt x="483809" y="4838"/>
                  <a:pt x="522514" y="0"/>
                </a:cubicBezTo>
                <a:cubicBezTo>
                  <a:pt x="590247" y="4838"/>
                  <a:pt x="658559" y="4441"/>
                  <a:pt x="725714" y="14514"/>
                </a:cubicBezTo>
                <a:cubicBezTo>
                  <a:pt x="725729" y="14516"/>
                  <a:pt x="834564" y="50797"/>
                  <a:pt x="856343" y="58057"/>
                </a:cubicBezTo>
                <a:cubicBezTo>
                  <a:pt x="904474" y="74101"/>
                  <a:pt x="884587" y="72571"/>
                  <a:pt x="914400" y="725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Frihandsfigur 36">
            <a:extLst>
              <a:ext uri="{FF2B5EF4-FFF2-40B4-BE49-F238E27FC236}">
                <a16:creationId xmlns:a16="http://schemas.microsoft.com/office/drawing/2014/main" id="{E936DCDB-32B9-B64D-883B-88962DD335B8}"/>
              </a:ext>
            </a:extLst>
          </p:cNvPr>
          <p:cNvSpPr/>
          <p:nvPr/>
        </p:nvSpPr>
        <p:spPr>
          <a:xfrm rot="1101472">
            <a:off x="9999611" y="313349"/>
            <a:ext cx="914400" cy="130628"/>
          </a:xfrm>
          <a:custGeom>
            <a:avLst/>
            <a:gdLst>
              <a:gd name="connsiteX0" fmla="*/ 0 w 914400"/>
              <a:gd name="connsiteY0" fmla="*/ 130628 h 130628"/>
              <a:gd name="connsiteX1" fmla="*/ 188686 w 914400"/>
              <a:gd name="connsiteY1" fmla="*/ 58057 h 130628"/>
              <a:gd name="connsiteX2" fmla="*/ 232228 w 914400"/>
              <a:gd name="connsiteY2" fmla="*/ 43542 h 130628"/>
              <a:gd name="connsiteX3" fmla="*/ 333828 w 914400"/>
              <a:gd name="connsiteY3" fmla="*/ 29028 h 130628"/>
              <a:gd name="connsiteX4" fmla="*/ 406400 w 914400"/>
              <a:gd name="connsiteY4" fmla="*/ 14514 h 130628"/>
              <a:gd name="connsiteX5" fmla="*/ 522514 w 914400"/>
              <a:gd name="connsiteY5" fmla="*/ 0 h 130628"/>
              <a:gd name="connsiteX6" fmla="*/ 725714 w 914400"/>
              <a:gd name="connsiteY6" fmla="*/ 14514 h 130628"/>
              <a:gd name="connsiteX7" fmla="*/ 856343 w 914400"/>
              <a:gd name="connsiteY7" fmla="*/ 58057 h 130628"/>
              <a:gd name="connsiteX8" fmla="*/ 914400 w 914400"/>
              <a:gd name="connsiteY8" fmla="*/ 72571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30628">
                <a:moveTo>
                  <a:pt x="0" y="130628"/>
                </a:moveTo>
                <a:cubicBezTo>
                  <a:pt x="129740" y="75025"/>
                  <a:pt x="66632" y="98742"/>
                  <a:pt x="188686" y="58057"/>
                </a:cubicBezTo>
                <a:cubicBezTo>
                  <a:pt x="203200" y="53219"/>
                  <a:pt x="217083" y="45706"/>
                  <a:pt x="232228" y="43542"/>
                </a:cubicBezTo>
                <a:cubicBezTo>
                  <a:pt x="266095" y="38704"/>
                  <a:pt x="300083" y="34652"/>
                  <a:pt x="333828" y="29028"/>
                </a:cubicBezTo>
                <a:cubicBezTo>
                  <a:pt x="358162" y="24972"/>
                  <a:pt x="382017" y="18265"/>
                  <a:pt x="406400" y="14514"/>
                </a:cubicBezTo>
                <a:cubicBezTo>
                  <a:pt x="444952" y="8583"/>
                  <a:pt x="483809" y="4838"/>
                  <a:pt x="522514" y="0"/>
                </a:cubicBezTo>
                <a:cubicBezTo>
                  <a:pt x="590247" y="4838"/>
                  <a:pt x="658559" y="4441"/>
                  <a:pt x="725714" y="14514"/>
                </a:cubicBezTo>
                <a:cubicBezTo>
                  <a:pt x="725729" y="14516"/>
                  <a:pt x="834564" y="50797"/>
                  <a:pt x="856343" y="58057"/>
                </a:cubicBezTo>
                <a:cubicBezTo>
                  <a:pt x="904474" y="74101"/>
                  <a:pt x="884587" y="72571"/>
                  <a:pt x="914400" y="725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Frihandsfigur 40">
            <a:extLst>
              <a:ext uri="{FF2B5EF4-FFF2-40B4-BE49-F238E27FC236}">
                <a16:creationId xmlns:a16="http://schemas.microsoft.com/office/drawing/2014/main" id="{B5C086E8-CB35-0642-8127-5526EE07DFCC}"/>
              </a:ext>
            </a:extLst>
          </p:cNvPr>
          <p:cNvSpPr/>
          <p:nvPr/>
        </p:nvSpPr>
        <p:spPr>
          <a:xfrm rot="1131763">
            <a:off x="10036058" y="738858"/>
            <a:ext cx="914400" cy="130628"/>
          </a:xfrm>
          <a:custGeom>
            <a:avLst/>
            <a:gdLst>
              <a:gd name="connsiteX0" fmla="*/ 0 w 914400"/>
              <a:gd name="connsiteY0" fmla="*/ 130628 h 130628"/>
              <a:gd name="connsiteX1" fmla="*/ 188686 w 914400"/>
              <a:gd name="connsiteY1" fmla="*/ 58057 h 130628"/>
              <a:gd name="connsiteX2" fmla="*/ 232228 w 914400"/>
              <a:gd name="connsiteY2" fmla="*/ 43542 h 130628"/>
              <a:gd name="connsiteX3" fmla="*/ 333828 w 914400"/>
              <a:gd name="connsiteY3" fmla="*/ 29028 h 130628"/>
              <a:gd name="connsiteX4" fmla="*/ 406400 w 914400"/>
              <a:gd name="connsiteY4" fmla="*/ 14514 h 130628"/>
              <a:gd name="connsiteX5" fmla="*/ 522514 w 914400"/>
              <a:gd name="connsiteY5" fmla="*/ 0 h 130628"/>
              <a:gd name="connsiteX6" fmla="*/ 725714 w 914400"/>
              <a:gd name="connsiteY6" fmla="*/ 14514 h 130628"/>
              <a:gd name="connsiteX7" fmla="*/ 856343 w 914400"/>
              <a:gd name="connsiteY7" fmla="*/ 58057 h 130628"/>
              <a:gd name="connsiteX8" fmla="*/ 914400 w 914400"/>
              <a:gd name="connsiteY8" fmla="*/ 72571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30628">
                <a:moveTo>
                  <a:pt x="0" y="130628"/>
                </a:moveTo>
                <a:cubicBezTo>
                  <a:pt x="129740" y="75025"/>
                  <a:pt x="66632" y="98742"/>
                  <a:pt x="188686" y="58057"/>
                </a:cubicBezTo>
                <a:cubicBezTo>
                  <a:pt x="203200" y="53219"/>
                  <a:pt x="217083" y="45706"/>
                  <a:pt x="232228" y="43542"/>
                </a:cubicBezTo>
                <a:cubicBezTo>
                  <a:pt x="266095" y="38704"/>
                  <a:pt x="300083" y="34652"/>
                  <a:pt x="333828" y="29028"/>
                </a:cubicBezTo>
                <a:cubicBezTo>
                  <a:pt x="358162" y="24972"/>
                  <a:pt x="382017" y="18265"/>
                  <a:pt x="406400" y="14514"/>
                </a:cubicBezTo>
                <a:cubicBezTo>
                  <a:pt x="444952" y="8583"/>
                  <a:pt x="483809" y="4838"/>
                  <a:pt x="522514" y="0"/>
                </a:cubicBezTo>
                <a:cubicBezTo>
                  <a:pt x="590247" y="4838"/>
                  <a:pt x="658559" y="4441"/>
                  <a:pt x="725714" y="14514"/>
                </a:cubicBezTo>
                <a:cubicBezTo>
                  <a:pt x="725729" y="14516"/>
                  <a:pt x="834564" y="50797"/>
                  <a:pt x="856343" y="58057"/>
                </a:cubicBezTo>
                <a:cubicBezTo>
                  <a:pt x="904474" y="74101"/>
                  <a:pt x="884587" y="72571"/>
                  <a:pt x="914400" y="725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9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5" grpId="0" animBg="1"/>
      <p:bldP spid="13" grpId="0" animBg="1"/>
      <p:bldP spid="37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6FBCB947-04B4-4D8D-A3EB-0A21BD49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59"/>
            <a:ext cx="12192000" cy="6816060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264C8609-F10F-44EC-95BC-BCEFB53BCEDC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CE388DA6-2E5A-4A68-A0DF-1802EA9BBEFB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BAB5F772-19AB-417E-ACE0-0C12D8B63268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DCEF9FA2-1F34-4FD9-8A0D-3B3F8E9748C6}"/>
              </a:ext>
            </a:extLst>
          </p:cNvPr>
          <p:cNvSpPr txBox="1"/>
          <p:nvPr/>
        </p:nvSpPr>
        <p:spPr>
          <a:xfrm>
            <a:off x="8399720" y="5211526"/>
            <a:ext cx="2770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Verdana Pro Cond Semibold" panose="020B0706030504040204" pitchFamily="34" charset="0"/>
              </a:rPr>
              <a:t>Skyddsinsatser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12D3505-4522-4C96-86A3-8884D9F99763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4DCDBBF-692E-4155-86E1-32177CC3B472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F0D8308-F507-4220-A161-45072F095E13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C917554-0ADF-4F1D-ACE0-B233F968A837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utbrott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8A96DF3-6851-4552-93E0-019485724565}"/>
              </a:ext>
            </a:extLst>
          </p:cNvPr>
          <p:cNvSpPr txBox="1"/>
          <p:nvPr/>
        </p:nvSpPr>
        <p:spPr>
          <a:xfrm>
            <a:off x="4534955" y="4572452"/>
            <a:ext cx="6783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Skadligt beteende</a:t>
            </a:r>
          </a:p>
          <a:p>
            <a:pPr lvl="0" algn="ctr"/>
            <a:r>
              <a:rPr lang="sv-SE" sz="1550" b="1" dirty="0">
                <a:solidFill>
                  <a:schemeClr val="bg1"/>
                </a:solidFill>
                <a:latin typeface="+mj-lt"/>
              </a:rPr>
              <a:t>Svikt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DEDC1A2-2011-4AE6-9E4B-717A7211D0E6}"/>
              </a:ext>
            </a:extLst>
          </p:cNvPr>
          <p:cNvSpPr txBox="1"/>
          <p:nvPr/>
        </p:nvSpPr>
        <p:spPr>
          <a:xfrm>
            <a:off x="5013434" y="4696354"/>
            <a:ext cx="1975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+mj-lt"/>
              </a:rPr>
              <a:t>Barnet utsätts        för våld/försummelse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74D263D-0C85-4795-8C46-1AC124DFDACD}"/>
              </a:ext>
            </a:extLst>
          </p:cNvPr>
          <p:cNvSpPr txBox="1"/>
          <p:nvPr/>
        </p:nvSpPr>
        <p:spPr>
          <a:xfrm>
            <a:off x="1418489" y="4355500"/>
            <a:ext cx="347864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Promotion/Prevention</a:t>
            </a:r>
          </a:p>
          <a:p>
            <a:pPr algn="ctr"/>
            <a:endParaRPr lang="sv-SE" sz="1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Barnhälsovården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Förskola/skola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Personligt nätverk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B6C0863-A61C-4774-918E-73B71801E47B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B30524C2-A2DB-6941-B66B-300EF1CA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A98546AF-599C-A549-BF25-C64E21713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  <p:grpSp>
        <p:nvGrpSpPr>
          <p:cNvPr id="18" name="Grupp 17">
            <a:extLst>
              <a:ext uri="{FF2B5EF4-FFF2-40B4-BE49-F238E27FC236}">
                <a16:creationId xmlns:a16="http://schemas.microsoft.com/office/drawing/2014/main" id="{973BC45F-51B9-5946-8145-D386081438FE}"/>
              </a:ext>
            </a:extLst>
          </p:cNvPr>
          <p:cNvGrpSpPr/>
          <p:nvPr/>
        </p:nvGrpSpPr>
        <p:grpSpPr>
          <a:xfrm>
            <a:off x="7864429" y="1772450"/>
            <a:ext cx="3877630" cy="2331682"/>
            <a:chOff x="7864429" y="1772450"/>
            <a:chExt cx="3877630" cy="2331682"/>
          </a:xfrm>
        </p:grpSpPr>
        <p:sp>
          <p:nvSpPr>
            <p:cNvPr id="21" name="Rektangel med rundade hörn 20">
              <a:extLst>
                <a:ext uri="{FF2B5EF4-FFF2-40B4-BE49-F238E27FC236}">
                  <a16:creationId xmlns:a16="http://schemas.microsoft.com/office/drawing/2014/main" id="{24FBB0A3-4164-A34C-90C4-5B8E20C1F1DC}"/>
                </a:ext>
              </a:extLst>
            </p:cNvPr>
            <p:cNvSpPr/>
            <p:nvPr/>
          </p:nvSpPr>
          <p:spPr>
            <a:xfrm>
              <a:off x="8606973" y="2757714"/>
              <a:ext cx="3135086" cy="1346418"/>
            </a:xfrm>
            <a:custGeom>
              <a:avLst/>
              <a:gdLst>
                <a:gd name="connsiteX0" fmla="*/ 0 w 3135086"/>
                <a:gd name="connsiteY0" fmla="*/ 224407 h 1346418"/>
                <a:gd name="connsiteX1" fmla="*/ 224407 w 3135086"/>
                <a:gd name="connsiteY1" fmla="*/ 0 h 1346418"/>
                <a:gd name="connsiteX2" fmla="*/ 815387 w 3135086"/>
                <a:gd name="connsiteY2" fmla="*/ 0 h 1346418"/>
                <a:gd name="connsiteX3" fmla="*/ 1272053 w 3135086"/>
                <a:gd name="connsiteY3" fmla="*/ 0 h 1346418"/>
                <a:gd name="connsiteX4" fmla="*/ 1782445 w 3135086"/>
                <a:gd name="connsiteY4" fmla="*/ 0 h 1346418"/>
                <a:gd name="connsiteX5" fmla="*/ 2319699 w 3135086"/>
                <a:gd name="connsiteY5" fmla="*/ 0 h 1346418"/>
                <a:gd name="connsiteX6" fmla="*/ 2910679 w 3135086"/>
                <a:gd name="connsiteY6" fmla="*/ 0 h 1346418"/>
                <a:gd name="connsiteX7" fmla="*/ 3135086 w 3135086"/>
                <a:gd name="connsiteY7" fmla="*/ 224407 h 1346418"/>
                <a:gd name="connsiteX8" fmla="*/ 3135086 w 3135086"/>
                <a:gd name="connsiteY8" fmla="*/ 664233 h 1346418"/>
                <a:gd name="connsiteX9" fmla="*/ 3135086 w 3135086"/>
                <a:gd name="connsiteY9" fmla="*/ 1122011 h 1346418"/>
                <a:gd name="connsiteX10" fmla="*/ 2910679 w 3135086"/>
                <a:gd name="connsiteY10" fmla="*/ 1346418 h 1346418"/>
                <a:gd name="connsiteX11" fmla="*/ 2454013 w 3135086"/>
                <a:gd name="connsiteY11" fmla="*/ 1346418 h 1346418"/>
                <a:gd name="connsiteX12" fmla="*/ 1997347 w 3135086"/>
                <a:gd name="connsiteY12" fmla="*/ 1346418 h 1346418"/>
                <a:gd name="connsiteX13" fmla="*/ 1406367 w 3135086"/>
                <a:gd name="connsiteY13" fmla="*/ 1346418 h 1346418"/>
                <a:gd name="connsiteX14" fmla="*/ 949700 w 3135086"/>
                <a:gd name="connsiteY14" fmla="*/ 1346418 h 1346418"/>
                <a:gd name="connsiteX15" fmla="*/ 224407 w 3135086"/>
                <a:gd name="connsiteY15" fmla="*/ 1346418 h 1346418"/>
                <a:gd name="connsiteX16" fmla="*/ 0 w 3135086"/>
                <a:gd name="connsiteY16" fmla="*/ 1122011 h 1346418"/>
                <a:gd name="connsiteX17" fmla="*/ 0 w 3135086"/>
                <a:gd name="connsiteY17" fmla="*/ 655257 h 1346418"/>
                <a:gd name="connsiteX18" fmla="*/ 0 w 3135086"/>
                <a:gd name="connsiteY18" fmla="*/ 224407 h 13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5086" h="1346418" fill="none" extrusionOk="0">
                  <a:moveTo>
                    <a:pt x="0" y="224407"/>
                  </a:moveTo>
                  <a:cubicBezTo>
                    <a:pt x="1724" y="97553"/>
                    <a:pt x="94626" y="4999"/>
                    <a:pt x="224407" y="0"/>
                  </a:cubicBezTo>
                  <a:cubicBezTo>
                    <a:pt x="486303" y="-9043"/>
                    <a:pt x="583721" y="6008"/>
                    <a:pt x="815387" y="0"/>
                  </a:cubicBezTo>
                  <a:cubicBezTo>
                    <a:pt x="1047053" y="-6008"/>
                    <a:pt x="1061512" y="41283"/>
                    <a:pt x="1272053" y="0"/>
                  </a:cubicBezTo>
                  <a:cubicBezTo>
                    <a:pt x="1482594" y="-41283"/>
                    <a:pt x="1665902" y="50254"/>
                    <a:pt x="1782445" y="0"/>
                  </a:cubicBezTo>
                  <a:cubicBezTo>
                    <a:pt x="1898988" y="-50254"/>
                    <a:pt x="2151124" y="36488"/>
                    <a:pt x="2319699" y="0"/>
                  </a:cubicBezTo>
                  <a:cubicBezTo>
                    <a:pt x="2488274" y="-36488"/>
                    <a:pt x="2707751" y="38936"/>
                    <a:pt x="2910679" y="0"/>
                  </a:cubicBezTo>
                  <a:cubicBezTo>
                    <a:pt x="3027566" y="-3635"/>
                    <a:pt x="3141249" y="114681"/>
                    <a:pt x="3135086" y="224407"/>
                  </a:cubicBezTo>
                  <a:cubicBezTo>
                    <a:pt x="3147911" y="353155"/>
                    <a:pt x="3103700" y="482880"/>
                    <a:pt x="3135086" y="664233"/>
                  </a:cubicBezTo>
                  <a:cubicBezTo>
                    <a:pt x="3166472" y="845586"/>
                    <a:pt x="3081151" y="956542"/>
                    <a:pt x="3135086" y="1122011"/>
                  </a:cubicBezTo>
                  <a:cubicBezTo>
                    <a:pt x="3116855" y="1217393"/>
                    <a:pt x="3015338" y="1369414"/>
                    <a:pt x="2910679" y="1346418"/>
                  </a:cubicBezTo>
                  <a:cubicBezTo>
                    <a:pt x="2718235" y="1383565"/>
                    <a:pt x="2605658" y="1329999"/>
                    <a:pt x="2454013" y="1346418"/>
                  </a:cubicBezTo>
                  <a:cubicBezTo>
                    <a:pt x="2302368" y="1362837"/>
                    <a:pt x="2160166" y="1341107"/>
                    <a:pt x="1997347" y="1346418"/>
                  </a:cubicBezTo>
                  <a:cubicBezTo>
                    <a:pt x="1834528" y="1351729"/>
                    <a:pt x="1591752" y="1284347"/>
                    <a:pt x="1406367" y="1346418"/>
                  </a:cubicBezTo>
                  <a:cubicBezTo>
                    <a:pt x="1220982" y="1408489"/>
                    <a:pt x="1124881" y="1319502"/>
                    <a:pt x="949700" y="1346418"/>
                  </a:cubicBezTo>
                  <a:cubicBezTo>
                    <a:pt x="774519" y="1373334"/>
                    <a:pt x="472730" y="1277258"/>
                    <a:pt x="224407" y="1346418"/>
                  </a:cubicBezTo>
                  <a:cubicBezTo>
                    <a:pt x="106525" y="1370295"/>
                    <a:pt x="20751" y="1229802"/>
                    <a:pt x="0" y="1122011"/>
                  </a:cubicBezTo>
                  <a:cubicBezTo>
                    <a:pt x="-44493" y="973629"/>
                    <a:pt x="52253" y="827893"/>
                    <a:pt x="0" y="655257"/>
                  </a:cubicBezTo>
                  <a:cubicBezTo>
                    <a:pt x="-52253" y="482621"/>
                    <a:pt x="14641" y="325315"/>
                    <a:pt x="0" y="224407"/>
                  </a:cubicBezTo>
                  <a:close/>
                </a:path>
                <a:path w="3135086" h="1346418" stroke="0" extrusionOk="0">
                  <a:moveTo>
                    <a:pt x="0" y="224407"/>
                  </a:moveTo>
                  <a:cubicBezTo>
                    <a:pt x="11842" y="124968"/>
                    <a:pt x="83219" y="-23164"/>
                    <a:pt x="224407" y="0"/>
                  </a:cubicBezTo>
                  <a:cubicBezTo>
                    <a:pt x="361427" y="-20261"/>
                    <a:pt x="498535" y="39668"/>
                    <a:pt x="761661" y="0"/>
                  </a:cubicBezTo>
                  <a:cubicBezTo>
                    <a:pt x="1024787" y="-39668"/>
                    <a:pt x="1027916" y="31908"/>
                    <a:pt x="1245190" y="0"/>
                  </a:cubicBezTo>
                  <a:cubicBezTo>
                    <a:pt x="1462464" y="-31908"/>
                    <a:pt x="1601743" y="36506"/>
                    <a:pt x="1755582" y="0"/>
                  </a:cubicBezTo>
                  <a:cubicBezTo>
                    <a:pt x="1909421" y="-36506"/>
                    <a:pt x="2172930" y="60297"/>
                    <a:pt x="2319699" y="0"/>
                  </a:cubicBezTo>
                  <a:cubicBezTo>
                    <a:pt x="2466468" y="-60297"/>
                    <a:pt x="2698427" y="48695"/>
                    <a:pt x="2910679" y="0"/>
                  </a:cubicBezTo>
                  <a:cubicBezTo>
                    <a:pt x="3025324" y="13414"/>
                    <a:pt x="3130975" y="124754"/>
                    <a:pt x="3135086" y="224407"/>
                  </a:cubicBezTo>
                  <a:cubicBezTo>
                    <a:pt x="3138922" y="429749"/>
                    <a:pt x="3093624" y="555378"/>
                    <a:pt x="3135086" y="655257"/>
                  </a:cubicBezTo>
                  <a:cubicBezTo>
                    <a:pt x="3176548" y="755136"/>
                    <a:pt x="3098662" y="1014349"/>
                    <a:pt x="3135086" y="1122011"/>
                  </a:cubicBezTo>
                  <a:cubicBezTo>
                    <a:pt x="3124116" y="1263800"/>
                    <a:pt x="3007684" y="1337931"/>
                    <a:pt x="2910679" y="1346418"/>
                  </a:cubicBezTo>
                  <a:cubicBezTo>
                    <a:pt x="2794058" y="1390476"/>
                    <a:pt x="2624992" y="1286467"/>
                    <a:pt x="2346562" y="1346418"/>
                  </a:cubicBezTo>
                  <a:cubicBezTo>
                    <a:pt x="2068132" y="1406369"/>
                    <a:pt x="1965911" y="1297918"/>
                    <a:pt x="1836170" y="1346418"/>
                  </a:cubicBezTo>
                  <a:cubicBezTo>
                    <a:pt x="1706429" y="1394918"/>
                    <a:pt x="1429514" y="1315436"/>
                    <a:pt x="1272053" y="1346418"/>
                  </a:cubicBezTo>
                  <a:cubicBezTo>
                    <a:pt x="1114592" y="1377400"/>
                    <a:pt x="941551" y="1286060"/>
                    <a:pt x="734799" y="1346418"/>
                  </a:cubicBezTo>
                  <a:cubicBezTo>
                    <a:pt x="528047" y="1406776"/>
                    <a:pt x="402233" y="1309791"/>
                    <a:pt x="224407" y="1346418"/>
                  </a:cubicBezTo>
                  <a:cubicBezTo>
                    <a:pt x="119783" y="1371069"/>
                    <a:pt x="-11470" y="1279058"/>
                    <a:pt x="0" y="1122011"/>
                  </a:cubicBezTo>
                  <a:cubicBezTo>
                    <a:pt x="-31415" y="955375"/>
                    <a:pt x="35634" y="794276"/>
                    <a:pt x="0" y="682185"/>
                  </a:cubicBezTo>
                  <a:cubicBezTo>
                    <a:pt x="-35634" y="570094"/>
                    <a:pt x="21483" y="388054"/>
                    <a:pt x="0" y="224407"/>
                  </a:cubicBezTo>
                  <a:close/>
                </a:path>
              </a:pathLst>
            </a:custGeom>
            <a:solidFill>
              <a:srgbClr val="F8E840"/>
            </a:solidFill>
            <a:ln>
              <a:solidFill>
                <a:srgbClr val="F0E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Erbjuda stöd och hjälp</a:t>
              </a:r>
            </a:p>
            <a:p>
              <a:pPr algn="ctr"/>
              <a:endParaRPr lang="sv-S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sv-SE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Riktade insatser utifrån familjens behov</a:t>
              </a:r>
            </a:p>
            <a:p>
              <a:pPr algn="ctr"/>
              <a:endParaRPr lang="sv-SE" dirty="0"/>
            </a:p>
          </p:txBody>
        </p:sp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86C1F8C6-4A6E-5946-98C6-D5E435B42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6147" r="71468" b="41302"/>
            <a:stretch/>
          </p:blipFill>
          <p:spPr>
            <a:xfrm flipH="1">
              <a:off x="8675324" y="1772450"/>
              <a:ext cx="1065097" cy="855470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CBA29F2B-3D13-4549-AE66-5D9CFE3C2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7436" r="72500" b="41302"/>
            <a:stretch/>
          </p:blipFill>
          <p:spPr>
            <a:xfrm rot="16841773" flipH="1">
              <a:off x="7778623" y="2380944"/>
              <a:ext cx="939208" cy="76759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964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A78EF52-1B91-4E15-8617-057134F4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59"/>
            <a:ext cx="12192000" cy="6816060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264C8609-F10F-44EC-95BC-BCEFB53BCEDC}"/>
              </a:ext>
            </a:extLst>
          </p:cNvPr>
          <p:cNvSpPr txBox="1"/>
          <p:nvPr/>
        </p:nvSpPr>
        <p:spPr>
          <a:xfrm>
            <a:off x="6813701" y="3725923"/>
            <a:ext cx="1160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CE388DA6-2E5A-4A68-A0DF-1802EA9BBEFB}"/>
              </a:ext>
            </a:extLst>
          </p:cNvPr>
          <p:cNvSpPr txBox="1"/>
          <p:nvPr/>
        </p:nvSpPr>
        <p:spPr>
          <a:xfrm>
            <a:off x="7469600" y="3725922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BAB5F772-19AB-417E-ACE0-0C12D8B63268}"/>
              </a:ext>
            </a:extLst>
          </p:cNvPr>
          <p:cNvSpPr txBox="1"/>
          <p:nvPr/>
        </p:nvSpPr>
        <p:spPr>
          <a:xfrm>
            <a:off x="4022273" y="3037367"/>
            <a:ext cx="7462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12D3505-4522-4C96-86A3-8884D9F99763}"/>
              </a:ext>
            </a:extLst>
          </p:cNvPr>
          <p:cNvSpPr txBox="1"/>
          <p:nvPr/>
        </p:nvSpPr>
        <p:spPr>
          <a:xfrm>
            <a:off x="7364820" y="852003"/>
            <a:ext cx="715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4DCDBBF-692E-4155-86E1-32177CC3B472}"/>
              </a:ext>
            </a:extLst>
          </p:cNvPr>
          <p:cNvSpPr txBox="1"/>
          <p:nvPr/>
        </p:nvSpPr>
        <p:spPr>
          <a:xfrm>
            <a:off x="8215426" y="436882"/>
            <a:ext cx="14389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sömnproblem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F0D8308-F507-4220-A161-45072F095E13}"/>
              </a:ext>
            </a:extLst>
          </p:cNvPr>
          <p:cNvSpPr txBox="1"/>
          <p:nvPr/>
        </p:nvSpPr>
        <p:spPr>
          <a:xfrm>
            <a:off x="8399720" y="1176381"/>
            <a:ext cx="928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C917554-0ADF-4F1D-ACE0-B233F968A837}"/>
              </a:ext>
            </a:extLst>
          </p:cNvPr>
          <p:cNvSpPr txBox="1"/>
          <p:nvPr/>
        </p:nvSpPr>
        <p:spPr>
          <a:xfrm>
            <a:off x="7520763" y="1573620"/>
            <a:ext cx="786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utbrott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00157C0-063A-45B4-8CB4-0F30C747BEA1}"/>
              </a:ext>
            </a:extLst>
          </p:cNvPr>
          <p:cNvSpPr txBox="1"/>
          <p:nvPr/>
        </p:nvSpPr>
        <p:spPr>
          <a:xfrm>
            <a:off x="8399720" y="5211526"/>
            <a:ext cx="2770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Verdana Pro Cond Semibold" panose="020B0706030504040204" pitchFamily="34" charset="0"/>
              </a:rPr>
              <a:t>Skyddsinsatser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6A30C90-7656-438A-A61F-283D582EB06E}"/>
              </a:ext>
            </a:extLst>
          </p:cNvPr>
          <p:cNvSpPr txBox="1"/>
          <p:nvPr/>
        </p:nvSpPr>
        <p:spPr>
          <a:xfrm>
            <a:off x="1418489" y="4355500"/>
            <a:ext cx="34786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Cond Semibold" panose="020B0706030504040204" pitchFamily="34" charset="0"/>
              </a:rPr>
              <a:t>Promotion/Prevention</a:t>
            </a:r>
          </a:p>
          <a:p>
            <a:pPr algn="ctr"/>
            <a:endParaRPr lang="sv-SE" sz="1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Barnhälsovården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Förskola/skola</a:t>
            </a:r>
          </a:p>
          <a:p>
            <a:endParaRPr lang="sv-SE" sz="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Personligt nätverk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B611839-BFBA-49BB-B815-AFC84726B5A7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ACF3CB2D-E51B-C949-9D1E-E53D6FF24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5E50D64E-7B28-004D-A702-21C7DEAF8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FD708D2-6FEA-1942-913C-820B3DF39666}"/>
              </a:ext>
            </a:extLst>
          </p:cNvPr>
          <p:cNvGrpSpPr/>
          <p:nvPr/>
        </p:nvGrpSpPr>
        <p:grpSpPr>
          <a:xfrm>
            <a:off x="7864429" y="1772450"/>
            <a:ext cx="3877630" cy="2331682"/>
            <a:chOff x="7864429" y="1772450"/>
            <a:chExt cx="3877630" cy="2331682"/>
          </a:xfrm>
        </p:grpSpPr>
        <p:sp>
          <p:nvSpPr>
            <p:cNvPr id="20" name="Rektangel med rundade hörn 19">
              <a:extLst>
                <a:ext uri="{FF2B5EF4-FFF2-40B4-BE49-F238E27FC236}">
                  <a16:creationId xmlns:a16="http://schemas.microsoft.com/office/drawing/2014/main" id="{7E36CE98-E05C-D44D-B2EA-36B0E91E9344}"/>
                </a:ext>
              </a:extLst>
            </p:cNvPr>
            <p:cNvSpPr/>
            <p:nvPr/>
          </p:nvSpPr>
          <p:spPr>
            <a:xfrm>
              <a:off x="8606973" y="2757714"/>
              <a:ext cx="3135086" cy="1346418"/>
            </a:xfrm>
            <a:custGeom>
              <a:avLst/>
              <a:gdLst>
                <a:gd name="connsiteX0" fmla="*/ 0 w 3135086"/>
                <a:gd name="connsiteY0" fmla="*/ 224407 h 1346418"/>
                <a:gd name="connsiteX1" fmla="*/ 224407 w 3135086"/>
                <a:gd name="connsiteY1" fmla="*/ 0 h 1346418"/>
                <a:gd name="connsiteX2" fmla="*/ 815387 w 3135086"/>
                <a:gd name="connsiteY2" fmla="*/ 0 h 1346418"/>
                <a:gd name="connsiteX3" fmla="*/ 1272053 w 3135086"/>
                <a:gd name="connsiteY3" fmla="*/ 0 h 1346418"/>
                <a:gd name="connsiteX4" fmla="*/ 1782445 w 3135086"/>
                <a:gd name="connsiteY4" fmla="*/ 0 h 1346418"/>
                <a:gd name="connsiteX5" fmla="*/ 2319699 w 3135086"/>
                <a:gd name="connsiteY5" fmla="*/ 0 h 1346418"/>
                <a:gd name="connsiteX6" fmla="*/ 2910679 w 3135086"/>
                <a:gd name="connsiteY6" fmla="*/ 0 h 1346418"/>
                <a:gd name="connsiteX7" fmla="*/ 3135086 w 3135086"/>
                <a:gd name="connsiteY7" fmla="*/ 224407 h 1346418"/>
                <a:gd name="connsiteX8" fmla="*/ 3135086 w 3135086"/>
                <a:gd name="connsiteY8" fmla="*/ 664233 h 1346418"/>
                <a:gd name="connsiteX9" fmla="*/ 3135086 w 3135086"/>
                <a:gd name="connsiteY9" fmla="*/ 1122011 h 1346418"/>
                <a:gd name="connsiteX10" fmla="*/ 2910679 w 3135086"/>
                <a:gd name="connsiteY10" fmla="*/ 1346418 h 1346418"/>
                <a:gd name="connsiteX11" fmla="*/ 2454013 w 3135086"/>
                <a:gd name="connsiteY11" fmla="*/ 1346418 h 1346418"/>
                <a:gd name="connsiteX12" fmla="*/ 1997347 w 3135086"/>
                <a:gd name="connsiteY12" fmla="*/ 1346418 h 1346418"/>
                <a:gd name="connsiteX13" fmla="*/ 1406367 w 3135086"/>
                <a:gd name="connsiteY13" fmla="*/ 1346418 h 1346418"/>
                <a:gd name="connsiteX14" fmla="*/ 949700 w 3135086"/>
                <a:gd name="connsiteY14" fmla="*/ 1346418 h 1346418"/>
                <a:gd name="connsiteX15" fmla="*/ 224407 w 3135086"/>
                <a:gd name="connsiteY15" fmla="*/ 1346418 h 1346418"/>
                <a:gd name="connsiteX16" fmla="*/ 0 w 3135086"/>
                <a:gd name="connsiteY16" fmla="*/ 1122011 h 1346418"/>
                <a:gd name="connsiteX17" fmla="*/ 0 w 3135086"/>
                <a:gd name="connsiteY17" fmla="*/ 655257 h 1346418"/>
                <a:gd name="connsiteX18" fmla="*/ 0 w 3135086"/>
                <a:gd name="connsiteY18" fmla="*/ 224407 h 13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5086" h="1346418" fill="none" extrusionOk="0">
                  <a:moveTo>
                    <a:pt x="0" y="224407"/>
                  </a:moveTo>
                  <a:cubicBezTo>
                    <a:pt x="1724" y="97553"/>
                    <a:pt x="94626" y="4999"/>
                    <a:pt x="224407" y="0"/>
                  </a:cubicBezTo>
                  <a:cubicBezTo>
                    <a:pt x="486303" y="-9043"/>
                    <a:pt x="583721" y="6008"/>
                    <a:pt x="815387" y="0"/>
                  </a:cubicBezTo>
                  <a:cubicBezTo>
                    <a:pt x="1047053" y="-6008"/>
                    <a:pt x="1061512" y="41283"/>
                    <a:pt x="1272053" y="0"/>
                  </a:cubicBezTo>
                  <a:cubicBezTo>
                    <a:pt x="1482594" y="-41283"/>
                    <a:pt x="1665902" y="50254"/>
                    <a:pt x="1782445" y="0"/>
                  </a:cubicBezTo>
                  <a:cubicBezTo>
                    <a:pt x="1898988" y="-50254"/>
                    <a:pt x="2151124" y="36488"/>
                    <a:pt x="2319699" y="0"/>
                  </a:cubicBezTo>
                  <a:cubicBezTo>
                    <a:pt x="2488274" y="-36488"/>
                    <a:pt x="2707751" y="38936"/>
                    <a:pt x="2910679" y="0"/>
                  </a:cubicBezTo>
                  <a:cubicBezTo>
                    <a:pt x="3027566" y="-3635"/>
                    <a:pt x="3141249" y="114681"/>
                    <a:pt x="3135086" y="224407"/>
                  </a:cubicBezTo>
                  <a:cubicBezTo>
                    <a:pt x="3147911" y="353155"/>
                    <a:pt x="3103700" y="482880"/>
                    <a:pt x="3135086" y="664233"/>
                  </a:cubicBezTo>
                  <a:cubicBezTo>
                    <a:pt x="3166472" y="845586"/>
                    <a:pt x="3081151" y="956542"/>
                    <a:pt x="3135086" y="1122011"/>
                  </a:cubicBezTo>
                  <a:cubicBezTo>
                    <a:pt x="3116855" y="1217393"/>
                    <a:pt x="3015338" y="1369414"/>
                    <a:pt x="2910679" y="1346418"/>
                  </a:cubicBezTo>
                  <a:cubicBezTo>
                    <a:pt x="2718235" y="1383565"/>
                    <a:pt x="2605658" y="1329999"/>
                    <a:pt x="2454013" y="1346418"/>
                  </a:cubicBezTo>
                  <a:cubicBezTo>
                    <a:pt x="2302368" y="1362837"/>
                    <a:pt x="2160166" y="1341107"/>
                    <a:pt x="1997347" y="1346418"/>
                  </a:cubicBezTo>
                  <a:cubicBezTo>
                    <a:pt x="1834528" y="1351729"/>
                    <a:pt x="1591752" y="1284347"/>
                    <a:pt x="1406367" y="1346418"/>
                  </a:cubicBezTo>
                  <a:cubicBezTo>
                    <a:pt x="1220982" y="1408489"/>
                    <a:pt x="1124881" y="1319502"/>
                    <a:pt x="949700" y="1346418"/>
                  </a:cubicBezTo>
                  <a:cubicBezTo>
                    <a:pt x="774519" y="1373334"/>
                    <a:pt x="472730" y="1277258"/>
                    <a:pt x="224407" y="1346418"/>
                  </a:cubicBezTo>
                  <a:cubicBezTo>
                    <a:pt x="106525" y="1370295"/>
                    <a:pt x="20751" y="1229802"/>
                    <a:pt x="0" y="1122011"/>
                  </a:cubicBezTo>
                  <a:cubicBezTo>
                    <a:pt x="-44493" y="973629"/>
                    <a:pt x="52253" y="827893"/>
                    <a:pt x="0" y="655257"/>
                  </a:cubicBezTo>
                  <a:cubicBezTo>
                    <a:pt x="-52253" y="482621"/>
                    <a:pt x="14641" y="325315"/>
                    <a:pt x="0" y="224407"/>
                  </a:cubicBezTo>
                  <a:close/>
                </a:path>
                <a:path w="3135086" h="1346418" stroke="0" extrusionOk="0">
                  <a:moveTo>
                    <a:pt x="0" y="224407"/>
                  </a:moveTo>
                  <a:cubicBezTo>
                    <a:pt x="11842" y="124968"/>
                    <a:pt x="83219" y="-23164"/>
                    <a:pt x="224407" y="0"/>
                  </a:cubicBezTo>
                  <a:cubicBezTo>
                    <a:pt x="361427" y="-20261"/>
                    <a:pt x="498535" y="39668"/>
                    <a:pt x="761661" y="0"/>
                  </a:cubicBezTo>
                  <a:cubicBezTo>
                    <a:pt x="1024787" y="-39668"/>
                    <a:pt x="1027916" y="31908"/>
                    <a:pt x="1245190" y="0"/>
                  </a:cubicBezTo>
                  <a:cubicBezTo>
                    <a:pt x="1462464" y="-31908"/>
                    <a:pt x="1601743" y="36506"/>
                    <a:pt x="1755582" y="0"/>
                  </a:cubicBezTo>
                  <a:cubicBezTo>
                    <a:pt x="1909421" y="-36506"/>
                    <a:pt x="2172930" y="60297"/>
                    <a:pt x="2319699" y="0"/>
                  </a:cubicBezTo>
                  <a:cubicBezTo>
                    <a:pt x="2466468" y="-60297"/>
                    <a:pt x="2698427" y="48695"/>
                    <a:pt x="2910679" y="0"/>
                  </a:cubicBezTo>
                  <a:cubicBezTo>
                    <a:pt x="3025324" y="13414"/>
                    <a:pt x="3130975" y="124754"/>
                    <a:pt x="3135086" y="224407"/>
                  </a:cubicBezTo>
                  <a:cubicBezTo>
                    <a:pt x="3138922" y="429749"/>
                    <a:pt x="3093624" y="555378"/>
                    <a:pt x="3135086" y="655257"/>
                  </a:cubicBezTo>
                  <a:cubicBezTo>
                    <a:pt x="3176548" y="755136"/>
                    <a:pt x="3098662" y="1014349"/>
                    <a:pt x="3135086" y="1122011"/>
                  </a:cubicBezTo>
                  <a:cubicBezTo>
                    <a:pt x="3124116" y="1263800"/>
                    <a:pt x="3007684" y="1337931"/>
                    <a:pt x="2910679" y="1346418"/>
                  </a:cubicBezTo>
                  <a:cubicBezTo>
                    <a:pt x="2794058" y="1390476"/>
                    <a:pt x="2624992" y="1286467"/>
                    <a:pt x="2346562" y="1346418"/>
                  </a:cubicBezTo>
                  <a:cubicBezTo>
                    <a:pt x="2068132" y="1406369"/>
                    <a:pt x="1965911" y="1297918"/>
                    <a:pt x="1836170" y="1346418"/>
                  </a:cubicBezTo>
                  <a:cubicBezTo>
                    <a:pt x="1706429" y="1394918"/>
                    <a:pt x="1429514" y="1315436"/>
                    <a:pt x="1272053" y="1346418"/>
                  </a:cubicBezTo>
                  <a:cubicBezTo>
                    <a:pt x="1114592" y="1377400"/>
                    <a:pt x="941551" y="1286060"/>
                    <a:pt x="734799" y="1346418"/>
                  </a:cubicBezTo>
                  <a:cubicBezTo>
                    <a:pt x="528047" y="1406776"/>
                    <a:pt x="402233" y="1309791"/>
                    <a:pt x="224407" y="1346418"/>
                  </a:cubicBezTo>
                  <a:cubicBezTo>
                    <a:pt x="119783" y="1371069"/>
                    <a:pt x="-11470" y="1279058"/>
                    <a:pt x="0" y="1122011"/>
                  </a:cubicBezTo>
                  <a:cubicBezTo>
                    <a:pt x="-31415" y="955375"/>
                    <a:pt x="35634" y="794276"/>
                    <a:pt x="0" y="682185"/>
                  </a:cubicBezTo>
                  <a:cubicBezTo>
                    <a:pt x="-35634" y="570094"/>
                    <a:pt x="21483" y="388054"/>
                    <a:pt x="0" y="224407"/>
                  </a:cubicBezTo>
                  <a:close/>
                </a:path>
              </a:pathLst>
            </a:custGeom>
            <a:solidFill>
              <a:srgbClr val="F8E840"/>
            </a:solidFill>
            <a:ln>
              <a:solidFill>
                <a:srgbClr val="F0E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Erbjuda stöd och hjälp</a:t>
              </a:r>
            </a:p>
            <a:p>
              <a:pPr algn="ctr"/>
              <a:endParaRPr lang="sv-S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sv-SE" sz="16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Riktade insatser utifrån familjens behov</a:t>
              </a:r>
            </a:p>
            <a:p>
              <a:pPr algn="ctr"/>
              <a:endParaRPr lang="sv-SE" dirty="0"/>
            </a:p>
          </p:txBody>
        </p:sp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7ACEFDE9-45AC-804C-BF79-928BDABB1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6147" r="71468" b="41302"/>
            <a:stretch/>
          </p:blipFill>
          <p:spPr>
            <a:xfrm flipH="1">
              <a:off x="8675324" y="1772450"/>
              <a:ext cx="1065097" cy="855470"/>
            </a:xfrm>
            <a:prstGeom prst="rect">
              <a:avLst/>
            </a:prstGeom>
          </p:spPr>
        </p:pic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1C782236-E1A4-0749-A319-D8A69D1F5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96" t="47436" r="72500" b="41302"/>
            <a:stretch/>
          </p:blipFill>
          <p:spPr>
            <a:xfrm rot="16841773" flipH="1">
              <a:off x="7778623" y="2380944"/>
              <a:ext cx="939208" cy="76759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044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1BA80E9-F558-42EE-9383-97F2DA04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70"/>
            <a:ext cx="12192000" cy="681606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1B7A281-F1A1-475A-B62E-C47F6065610F}"/>
              </a:ext>
            </a:extLst>
          </p:cNvPr>
          <p:cNvSpPr txBox="1"/>
          <p:nvPr/>
        </p:nvSpPr>
        <p:spPr>
          <a:xfrm>
            <a:off x="4056991" y="3433284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CD3B3E-23FC-48A5-9C4E-91FE96CCC25B}"/>
              </a:ext>
            </a:extLst>
          </p:cNvPr>
          <p:cNvSpPr txBox="1"/>
          <p:nvPr/>
        </p:nvSpPr>
        <p:spPr>
          <a:xfrm>
            <a:off x="6951068" y="3373221"/>
            <a:ext cx="1160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EF1F499-2172-4B7F-AB24-7BAEB05FC790}"/>
              </a:ext>
            </a:extLst>
          </p:cNvPr>
          <p:cNvSpPr txBox="1"/>
          <p:nvPr/>
        </p:nvSpPr>
        <p:spPr>
          <a:xfrm>
            <a:off x="7583501" y="3362710"/>
            <a:ext cx="6099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7F49AE-B6EA-490D-BB98-BA7FF3EFF1EF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</p:spTree>
    <p:extLst>
      <p:ext uri="{BB962C8B-B14F-4D97-AF65-F5344CB8AC3E}">
        <p14:creationId xmlns:p14="http://schemas.microsoft.com/office/powerpoint/2010/main" val="3730830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1BA80E9-F558-42EE-9383-97F2DA04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56" y="47570"/>
            <a:ext cx="6099544" cy="341001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1B7A281-F1A1-475A-B62E-C47F6065610F}"/>
              </a:ext>
            </a:extLst>
          </p:cNvPr>
          <p:cNvSpPr txBox="1"/>
          <p:nvPr/>
        </p:nvSpPr>
        <p:spPr>
          <a:xfrm>
            <a:off x="8082761" y="1709033"/>
            <a:ext cx="4634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CD3B3E-23FC-48A5-9C4E-91FE96CCC25B}"/>
              </a:ext>
            </a:extLst>
          </p:cNvPr>
          <p:cNvSpPr txBox="1"/>
          <p:nvPr/>
        </p:nvSpPr>
        <p:spPr>
          <a:xfrm>
            <a:off x="9505582" y="1688568"/>
            <a:ext cx="116072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  <a:endParaRPr lang="sv-SE" sz="800" b="1" dirty="0">
              <a:solidFill>
                <a:schemeClr val="tx1">
                  <a:lumMod val="85000"/>
                  <a:lumOff val="15000"/>
                </a:schemeClr>
              </a:solidFill>
              <a:latin typeface="Verdana Pro Cond Semibold" panose="020B070603050404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EF1F499-2172-4B7F-AB24-7BAEB05FC790}"/>
              </a:ext>
            </a:extLst>
          </p:cNvPr>
          <p:cNvSpPr txBox="1"/>
          <p:nvPr/>
        </p:nvSpPr>
        <p:spPr>
          <a:xfrm>
            <a:off x="9804186" y="1673179"/>
            <a:ext cx="609954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Risker</a:t>
            </a:r>
            <a:endParaRPr lang="sv-SE" sz="900" b="1" dirty="0">
              <a:solidFill>
                <a:schemeClr val="tx1">
                  <a:lumMod val="85000"/>
                  <a:lumOff val="15000"/>
                </a:schemeClr>
              </a:solidFill>
              <a:latin typeface="Verdana Pro Cond Semibold" panose="020B070603050404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07F49AE-B6EA-490D-BB98-BA7FF3EFF1EF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1A0CE74-7A29-AF47-A0EF-3DE02F9341A0}"/>
              </a:ext>
            </a:extLst>
          </p:cNvPr>
          <p:cNvSpPr txBox="1"/>
          <p:nvPr/>
        </p:nvSpPr>
        <p:spPr>
          <a:xfrm>
            <a:off x="1864767" y="1465943"/>
            <a:ext cx="100372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Vi kan</a:t>
            </a:r>
          </a:p>
          <a:p>
            <a:endParaRPr lang="sv-SE" sz="2800" dirty="0"/>
          </a:p>
          <a:p>
            <a:pPr lvl="1"/>
            <a:r>
              <a:rPr lang="sv-SE" sz="2800" dirty="0"/>
              <a:t>Stärka barns och föräldrars </a:t>
            </a:r>
            <a:r>
              <a:rPr lang="sv-SE" sz="2800" dirty="0" err="1">
                <a:solidFill>
                  <a:srgbClr val="7030A0"/>
                </a:solidFill>
              </a:rPr>
              <a:t>resiliens</a:t>
            </a:r>
            <a:r>
              <a:rPr lang="sv-SE" sz="2800" dirty="0"/>
              <a:t> och</a:t>
            </a:r>
          </a:p>
          <a:p>
            <a:pPr lvl="1"/>
            <a:r>
              <a:rPr lang="sv-SE" sz="2800" dirty="0">
                <a:solidFill>
                  <a:srgbClr val="7030A0"/>
                </a:solidFill>
              </a:rPr>
              <a:t>förhindra</a:t>
            </a:r>
            <a:r>
              <a:rPr lang="sv-SE" sz="2800" dirty="0"/>
              <a:t> att barn utsätts för våld och försummelse</a:t>
            </a:r>
          </a:p>
          <a:p>
            <a:pPr lvl="1"/>
            <a:r>
              <a:rPr lang="sv-SE" sz="2800" dirty="0"/>
              <a:t>		om vi</a:t>
            </a:r>
          </a:p>
          <a:p>
            <a:pPr lvl="1"/>
            <a:r>
              <a:rPr lang="sv-SE" sz="2800" dirty="0"/>
              <a:t>erbjuder effektiva </a:t>
            </a:r>
            <a:r>
              <a:rPr lang="sv-SE" sz="2800" dirty="0">
                <a:solidFill>
                  <a:srgbClr val="7030A0"/>
                </a:solidFill>
              </a:rPr>
              <a:t>hälsofrämjande</a:t>
            </a:r>
            <a:r>
              <a:rPr lang="sv-SE" sz="2800" dirty="0"/>
              <a:t> och </a:t>
            </a:r>
            <a:r>
              <a:rPr lang="sv-SE" sz="2800" dirty="0">
                <a:solidFill>
                  <a:srgbClr val="7030A0"/>
                </a:solidFill>
              </a:rPr>
              <a:t>förebyggande</a:t>
            </a:r>
            <a:r>
              <a:rPr lang="sv-SE" sz="2800" dirty="0"/>
              <a:t> insatser till alla</a:t>
            </a:r>
          </a:p>
          <a:p>
            <a:pPr lvl="1"/>
            <a:r>
              <a:rPr lang="sv-SE" sz="2800" dirty="0" err="1">
                <a:solidFill>
                  <a:srgbClr val="7030A0"/>
                </a:solidFill>
              </a:rPr>
              <a:t>identifieriar</a:t>
            </a:r>
            <a:r>
              <a:rPr lang="sv-SE" sz="2800" dirty="0"/>
              <a:t> barn som lever i riskmiljöer och</a:t>
            </a:r>
          </a:p>
          <a:p>
            <a:pPr lvl="1"/>
            <a:r>
              <a:rPr lang="sv-SE" sz="2800" dirty="0"/>
              <a:t>erbjuder effektiva, </a:t>
            </a:r>
            <a:r>
              <a:rPr lang="sv-SE" sz="2800" dirty="0">
                <a:solidFill>
                  <a:srgbClr val="7030A0"/>
                </a:solidFill>
              </a:rPr>
              <a:t>riktade insatser </a:t>
            </a:r>
            <a:r>
              <a:rPr lang="sv-SE" sz="2800" dirty="0"/>
              <a:t>till familjer med ökade behov</a:t>
            </a:r>
          </a:p>
          <a:p>
            <a:pPr lvl="1"/>
            <a:endParaRPr lang="sv-SE" sz="2800" dirty="0"/>
          </a:p>
          <a:p>
            <a:pPr lvl="1"/>
            <a:r>
              <a:rPr lang="sv-SE" sz="2800" dirty="0"/>
              <a:t>Vi behöver </a:t>
            </a:r>
            <a:r>
              <a:rPr lang="sv-SE" sz="2800" dirty="0">
                <a:solidFill>
                  <a:srgbClr val="7030A0"/>
                </a:solidFill>
              </a:rPr>
              <a:t>samarbeta</a:t>
            </a:r>
            <a:r>
              <a:rPr lang="sv-SE" sz="2800" dirty="0"/>
              <a:t> tvärprofessionellt med </a:t>
            </a:r>
            <a:r>
              <a:rPr lang="sv-SE" sz="2800" dirty="0">
                <a:solidFill>
                  <a:srgbClr val="7030A0"/>
                </a:solidFill>
              </a:rPr>
              <a:t>barnet i centrum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3556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1B1B33B2-F1B0-644B-AF1E-E6D61ED79914}"/>
              </a:ext>
            </a:extLst>
          </p:cNvPr>
          <p:cNvGrpSpPr/>
          <p:nvPr/>
        </p:nvGrpSpPr>
        <p:grpSpPr>
          <a:xfrm>
            <a:off x="1680983" y="313349"/>
            <a:ext cx="9269475" cy="5656816"/>
            <a:chOff x="1680983" y="313349"/>
            <a:chExt cx="9269475" cy="5656816"/>
          </a:xfrm>
        </p:grpSpPr>
        <p:grpSp>
          <p:nvGrpSpPr>
            <p:cNvPr id="2" name="Grupp 1">
              <a:extLst>
                <a:ext uri="{FF2B5EF4-FFF2-40B4-BE49-F238E27FC236}">
                  <a16:creationId xmlns:a16="http://schemas.microsoft.com/office/drawing/2014/main" id="{C154C0D5-BBDA-C946-B224-8D1036F19C95}"/>
                </a:ext>
              </a:extLst>
            </p:cNvPr>
            <p:cNvGrpSpPr/>
            <p:nvPr/>
          </p:nvGrpSpPr>
          <p:grpSpPr>
            <a:xfrm flipH="1">
              <a:off x="1680983" y="887832"/>
              <a:ext cx="899710" cy="5082333"/>
              <a:chOff x="3882317" y="780174"/>
              <a:chExt cx="899710" cy="5082333"/>
            </a:xfrm>
          </p:grpSpPr>
          <p:sp>
            <p:nvSpPr>
              <p:cNvPr id="33" name="Frihandsfigur 32">
                <a:extLst>
                  <a:ext uri="{FF2B5EF4-FFF2-40B4-BE49-F238E27FC236}">
                    <a16:creationId xmlns:a16="http://schemas.microsoft.com/office/drawing/2014/main" id="{58086D41-0DAC-664E-81A1-9D509364B5AA}"/>
                  </a:ext>
                </a:extLst>
              </p:cNvPr>
              <p:cNvSpPr/>
              <p:nvPr/>
            </p:nvSpPr>
            <p:spPr>
              <a:xfrm>
                <a:off x="3884759" y="1905845"/>
                <a:ext cx="397675" cy="329899"/>
              </a:xfrm>
              <a:custGeom>
                <a:avLst/>
                <a:gdLst>
                  <a:gd name="connsiteX0" fmla="*/ 396143 w 397675"/>
                  <a:gd name="connsiteY0" fmla="*/ 327378 h 329899"/>
                  <a:gd name="connsiteX1" fmla="*/ 373565 w 397675"/>
                  <a:gd name="connsiteY1" fmla="*/ 248356 h 329899"/>
                  <a:gd name="connsiteX2" fmla="*/ 362276 w 397675"/>
                  <a:gd name="connsiteY2" fmla="*/ 214489 h 329899"/>
                  <a:gd name="connsiteX3" fmla="*/ 339698 w 397675"/>
                  <a:gd name="connsiteY3" fmla="*/ 180622 h 329899"/>
                  <a:gd name="connsiteX4" fmla="*/ 294543 w 397675"/>
                  <a:gd name="connsiteY4" fmla="*/ 124178 h 329899"/>
                  <a:gd name="connsiteX5" fmla="*/ 192943 w 397675"/>
                  <a:gd name="connsiteY5" fmla="*/ 45156 h 329899"/>
                  <a:gd name="connsiteX6" fmla="*/ 125210 w 397675"/>
                  <a:gd name="connsiteY6" fmla="*/ 22578 h 329899"/>
                  <a:gd name="connsiteX7" fmla="*/ 91343 w 397675"/>
                  <a:gd name="connsiteY7" fmla="*/ 11289 h 329899"/>
                  <a:gd name="connsiteX8" fmla="*/ 23610 w 397675"/>
                  <a:gd name="connsiteY8" fmla="*/ 0 h 329899"/>
                  <a:gd name="connsiteX9" fmla="*/ 23610 w 397675"/>
                  <a:gd name="connsiteY9" fmla="*/ 101600 h 329899"/>
                  <a:gd name="connsiteX10" fmla="*/ 34898 w 397675"/>
                  <a:gd name="connsiteY10" fmla="*/ 135467 h 329899"/>
                  <a:gd name="connsiteX11" fmla="*/ 91343 w 397675"/>
                  <a:gd name="connsiteY11" fmla="*/ 203200 h 329899"/>
                  <a:gd name="connsiteX12" fmla="*/ 159076 w 397675"/>
                  <a:gd name="connsiteY12" fmla="*/ 248356 h 329899"/>
                  <a:gd name="connsiteX13" fmla="*/ 260676 w 397675"/>
                  <a:gd name="connsiteY13" fmla="*/ 282222 h 329899"/>
                  <a:gd name="connsiteX14" fmla="*/ 328410 w 397675"/>
                  <a:gd name="connsiteY14" fmla="*/ 304800 h 329899"/>
                  <a:gd name="connsiteX15" fmla="*/ 396143 w 397675"/>
                  <a:gd name="connsiteY15" fmla="*/ 327378 h 32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675" h="329899">
                    <a:moveTo>
                      <a:pt x="396143" y="327378"/>
                    </a:moveTo>
                    <a:cubicBezTo>
                      <a:pt x="403669" y="317971"/>
                      <a:pt x="381437" y="274595"/>
                      <a:pt x="373565" y="248356"/>
                    </a:cubicBezTo>
                    <a:cubicBezTo>
                      <a:pt x="370146" y="236958"/>
                      <a:pt x="367598" y="225132"/>
                      <a:pt x="362276" y="214489"/>
                    </a:cubicBezTo>
                    <a:cubicBezTo>
                      <a:pt x="356208" y="202354"/>
                      <a:pt x="347224" y="191911"/>
                      <a:pt x="339698" y="180622"/>
                    </a:cubicBezTo>
                    <a:cubicBezTo>
                      <a:pt x="321167" y="125026"/>
                      <a:pt x="341677" y="163457"/>
                      <a:pt x="294543" y="124178"/>
                    </a:cubicBezTo>
                    <a:cubicBezTo>
                      <a:pt x="255581" y="91710"/>
                      <a:pt x="250008" y="64178"/>
                      <a:pt x="192943" y="45156"/>
                    </a:cubicBezTo>
                    <a:lnTo>
                      <a:pt x="125210" y="22578"/>
                    </a:lnTo>
                    <a:cubicBezTo>
                      <a:pt x="113921" y="18815"/>
                      <a:pt x="103081" y="13245"/>
                      <a:pt x="91343" y="11289"/>
                    </a:cubicBezTo>
                    <a:lnTo>
                      <a:pt x="23610" y="0"/>
                    </a:lnTo>
                    <a:cubicBezTo>
                      <a:pt x="-12170" y="53669"/>
                      <a:pt x="-3258" y="20995"/>
                      <a:pt x="23610" y="101600"/>
                    </a:cubicBezTo>
                    <a:cubicBezTo>
                      <a:pt x="27373" y="112889"/>
                      <a:pt x="28297" y="125566"/>
                      <a:pt x="34898" y="135467"/>
                    </a:cubicBezTo>
                    <a:cubicBezTo>
                      <a:pt x="54967" y="165570"/>
                      <a:pt x="61255" y="179798"/>
                      <a:pt x="91343" y="203200"/>
                    </a:cubicBezTo>
                    <a:cubicBezTo>
                      <a:pt x="112762" y="219859"/>
                      <a:pt x="133333" y="239775"/>
                      <a:pt x="159076" y="248356"/>
                    </a:cubicBezTo>
                    <a:lnTo>
                      <a:pt x="260676" y="282222"/>
                    </a:lnTo>
                    <a:lnTo>
                      <a:pt x="328410" y="304800"/>
                    </a:lnTo>
                    <a:cubicBezTo>
                      <a:pt x="367324" y="317772"/>
                      <a:pt x="388617" y="336785"/>
                      <a:pt x="396143" y="327378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4" name="Frihandsfigur 33">
                <a:extLst>
                  <a:ext uri="{FF2B5EF4-FFF2-40B4-BE49-F238E27FC236}">
                    <a16:creationId xmlns:a16="http://schemas.microsoft.com/office/drawing/2014/main" id="{063FD8C7-D713-5943-A5C9-92A971E88240}"/>
                  </a:ext>
                </a:extLst>
              </p:cNvPr>
              <p:cNvSpPr/>
              <p:nvPr/>
            </p:nvSpPr>
            <p:spPr>
              <a:xfrm rot="494507">
                <a:off x="4440256" y="1470569"/>
                <a:ext cx="341771" cy="383822"/>
              </a:xfrm>
              <a:custGeom>
                <a:avLst/>
                <a:gdLst>
                  <a:gd name="connsiteX0" fmla="*/ 33866 w 341771"/>
                  <a:gd name="connsiteY0" fmla="*/ 327378 h 383822"/>
                  <a:gd name="connsiteX1" fmla="*/ 56444 w 341771"/>
                  <a:gd name="connsiteY1" fmla="*/ 203200 h 383822"/>
                  <a:gd name="connsiteX2" fmla="*/ 135466 w 341771"/>
                  <a:gd name="connsiteY2" fmla="*/ 101600 h 383822"/>
                  <a:gd name="connsiteX3" fmla="*/ 203200 w 341771"/>
                  <a:gd name="connsiteY3" fmla="*/ 56445 h 383822"/>
                  <a:gd name="connsiteX4" fmla="*/ 270933 w 341771"/>
                  <a:gd name="connsiteY4" fmla="*/ 11289 h 383822"/>
                  <a:gd name="connsiteX5" fmla="*/ 304800 w 341771"/>
                  <a:gd name="connsiteY5" fmla="*/ 0 h 383822"/>
                  <a:gd name="connsiteX6" fmla="*/ 338666 w 341771"/>
                  <a:gd name="connsiteY6" fmla="*/ 33867 h 383822"/>
                  <a:gd name="connsiteX7" fmla="*/ 282222 w 341771"/>
                  <a:gd name="connsiteY7" fmla="*/ 191911 h 383822"/>
                  <a:gd name="connsiteX8" fmla="*/ 259644 w 341771"/>
                  <a:gd name="connsiteY8" fmla="*/ 225778 h 383822"/>
                  <a:gd name="connsiteX9" fmla="*/ 237066 w 341771"/>
                  <a:gd name="connsiteY9" fmla="*/ 259645 h 383822"/>
                  <a:gd name="connsiteX10" fmla="*/ 203200 w 341771"/>
                  <a:gd name="connsiteY10" fmla="*/ 282222 h 383822"/>
                  <a:gd name="connsiteX11" fmla="*/ 146755 w 341771"/>
                  <a:gd name="connsiteY11" fmla="*/ 338667 h 383822"/>
                  <a:gd name="connsiteX12" fmla="*/ 90311 w 341771"/>
                  <a:gd name="connsiteY12" fmla="*/ 383822 h 383822"/>
                  <a:gd name="connsiteX13" fmla="*/ 0 w 341771"/>
                  <a:gd name="connsiteY13" fmla="*/ 372534 h 38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1771" h="383822">
                    <a:moveTo>
                      <a:pt x="33866" y="327378"/>
                    </a:moveTo>
                    <a:cubicBezTo>
                      <a:pt x="36326" y="307697"/>
                      <a:pt x="39603" y="233513"/>
                      <a:pt x="56444" y="203200"/>
                    </a:cubicBezTo>
                    <a:cubicBezTo>
                      <a:pt x="74998" y="169803"/>
                      <a:pt x="103274" y="126638"/>
                      <a:pt x="135466" y="101600"/>
                    </a:cubicBezTo>
                    <a:cubicBezTo>
                      <a:pt x="156885" y="84941"/>
                      <a:pt x="180622" y="71497"/>
                      <a:pt x="203200" y="56445"/>
                    </a:cubicBezTo>
                    <a:lnTo>
                      <a:pt x="270933" y="11289"/>
                    </a:lnTo>
                    <a:lnTo>
                      <a:pt x="304800" y="0"/>
                    </a:lnTo>
                    <a:cubicBezTo>
                      <a:pt x="316089" y="11289"/>
                      <a:pt x="335810" y="18160"/>
                      <a:pt x="338666" y="33867"/>
                    </a:cubicBezTo>
                    <a:cubicBezTo>
                      <a:pt x="352273" y="108710"/>
                      <a:pt x="318927" y="136853"/>
                      <a:pt x="282222" y="191911"/>
                    </a:cubicBezTo>
                    <a:lnTo>
                      <a:pt x="259644" y="225778"/>
                    </a:lnTo>
                    <a:cubicBezTo>
                      <a:pt x="252118" y="237067"/>
                      <a:pt x="248355" y="252119"/>
                      <a:pt x="237066" y="259645"/>
                    </a:cubicBezTo>
                    <a:lnTo>
                      <a:pt x="203200" y="282222"/>
                    </a:lnTo>
                    <a:cubicBezTo>
                      <a:pt x="142992" y="372534"/>
                      <a:pt x="222015" y="263407"/>
                      <a:pt x="146755" y="338667"/>
                    </a:cubicBezTo>
                    <a:cubicBezTo>
                      <a:pt x="95693" y="389729"/>
                      <a:pt x="156241" y="361847"/>
                      <a:pt x="90311" y="383822"/>
                    </a:cubicBezTo>
                    <a:lnTo>
                      <a:pt x="0" y="372534"/>
                    </a:ln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8" name="Frihandsfigur 37">
                <a:extLst>
                  <a:ext uri="{FF2B5EF4-FFF2-40B4-BE49-F238E27FC236}">
                    <a16:creationId xmlns:a16="http://schemas.microsoft.com/office/drawing/2014/main" id="{93E121DC-C9C6-3543-B06B-2154F8EF3C0C}"/>
                  </a:ext>
                </a:extLst>
              </p:cNvPr>
              <p:cNvSpPr/>
              <p:nvPr/>
            </p:nvSpPr>
            <p:spPr>
              <a:xfrm>
                <a:off x="4290771" y="780174"/>
                <a:ext cx="247478" cy="5082333"/>
              </a:xfrm>
              <a:custGeom>
                <a:avLst/>
                <a:gdLst>
                  <a:gd name="connsiteX0" fmla="*/ 123185 w 247478"/>
                  <a:gd name="connsiteY0" fmla="*/ 4943293 h 5082333"/>
                  <a:gd name="connsiteX1" fmla="*/ 10296 w 247478"/>
                  <a:gd name="connsiteY1" fmla="*/ 3170937 h 5082333"/>
                  <a:gd name="connsiteX2" fmla="*/ 10296 w 247478"/>
                  <a:gd name="connsiteY2" fmla="*/ 1748537 h 5082333"/>
                  <a:gd name="connsiteX3" fmla="*/ 55451 w 247478"/>
                  <a:gd name="connsiteY3" fmla="*/ 190670 h 5082333"/>
                  <a:gd name="connsiteX4" fmla="*/ 55451 w 247478"/>
                  <a:gd name="connsiteY4" fmla="*/ 190670 h 5082333"/>
                  <a:gd name="connsiteX5" fmla="*/ 66740 w 247478"/>
                  <a:gd name="connsiteY5" fmla="*/ 55204 h 5082333"/>
                  <a:gd name="connsiteX6" fmla="*/ 111896 w 247478"/>
                  <a:gd name="connsiteY6" fmla="*/ 32626 h 5082333"/>
                  <a:gd name="connsiteX7" fmla="*/ 111896 w 247478"/>
                  <a:gd name="connsiteY7" fmla="*/ 495470 h 5082333"/>
                  <a:gd name="connsiteX8" fmla="*/ 89318 w 247478"/>
                  <a:gd name="connsiteY8" fmla="*/ 3848270 h 5082333"/>
                  <a:gd name="connsiteX9" fmla="*/ 247362 w 247478"/>
                  <a:gd name="connsiteY9" fmla="*/ 4841693 h 5082333"/>
                  <a:gd name="connsiteX10" fmla="*/ 123185 w 247478"/>
                  <a:gd name="connsiteY10" fmla="*/ 4943293 h 508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478" h="5082333">
                    <a:moveTo>
                      <a:pt x="123185" y="4943293"/>
                    </a:moveTo>
                    <a:cubicBezTo>
                      <a:pt x="83674" y="4664834"/>
                      <a:pt x="29111" y="3703396"/>
                      <a:pt x="10296" y="3170937"/>
                    </a:cubicBezTo>
                    <a:cubicBezTo>
                      <a:pt x="-8519" y="2638478"/>
                      <a:pt x="2770" y="2245248"/>
                      <a:pt x="10296" y="1748537"/>
                    </a:cubicBezTo>
                    <a:cubicBezTo>
                      <a:pt x="17822" y="1251826"/>
                      <a:pt x="55451" y="190670"/>
                      <a:pt x="55451" y="190670"/>
                    </a:cubicBezTo>
                    <a:lnTo>
                      <a:pt x="55451" y="190670"/>
                    </a:lnTo>
                    <a:lnTo>
                      <a:pt x="66740" y="55204"/>
                    </a:lnTo>
                    <a:cubicBezTo>
                      <a:pt x="76147" y="28863"/>
                      <a:pt x="104370" y="-40752"/>
                      <a:pt x="111896" y="32626"/>
                    </a:cubicBezTo>
                    <a:cubicBezTo>
                      <a:pt x="119422" y="106004"/>
                      <a:pt x="115659" y="-140471"/>
                      <a:pt x="111896" y="495470"/>
                    </a:cubicBezTo>
                    <a:cubicBezTo>
                      <a:pt x="108133" y="1131411"/>
                      <a:pt x="66740" y="3123900"/>
                      <a:pt x="89318" y="3848270"/>
                    </a:cubicBezTo>
                    <a:cubicBezTo>
                      <a:pt x="111896" y="4572640"/>
                      <a:pt x="243599" y="4657308"/>
                      <a:pt x="247362" y="4841693"/>
                    </a:cubicBezTo>
                    <a:cubicBezTo>
                      <a:pt x="251125" y="5026078"/>
                      <a:pt x="162696" y="5221752"/>
                      <a:pt x="123185" y="494329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9" name="Frihandsfigur 38">
                <a:extLst>
                  <a:ext uri="{FF2B5EF4-FFF2-40B4-BE49-F238E27FC236}">
                    <a16:creationId xmlns:a16="http://schemas.microsoft.com/office/drawing/2014/main" id="{98C0F531-9184-5343-AC07-C7173AA95A4A}"/>
                  </a:ext>
                </a:extLst>
              </p:cNvPr>
              <p:cNvSpPr/>
              <p:nvPr/>
            </p:nvSpPr>
            <p:spPr>
              <a:xfrm>
                <a:off x="4380089" y="2709333"/>
                <a:ext cx="361576" cy="395111"/>
              </a:xfrm>
              <a:custGeom>
                <a:avLst/>
                <a:gdLst>
                  <a:gd name="connsiteX0" fmla="*/ 0 w 361576"/>
                  <a:gd name="connsiteY0" fmla="*/ 349956 h 395111"/>
                  <a:gd name="connsiteX1" fmla="*/ 67733 w 361576"/>
                  <a:gd name="connsiteY1" fmla="*/ 214489 h 395111"/>
                  <a:gd name="connsiteX2" fmla="*/ 101600 w 361576"/>
                  <a:gd name="connsiteY2" fmla="*/ 180623 h 395111"/>
                  <a:gd name="connsiteX3" fmla="*/ 146755 w 361576"/>
                  <a:gd name="connsiteY3" fmla="*/ 112889 h 395111"/>
                  <a:gd name="connsiteX4" fmla="*/ 180622 w 361576"/>
                  <a:gd name="connsiteY4" fmla="*/ 90311 h 395111"/>
                  <a:gd name="connsiteX5" fmla="*/ 282222 w 361576"/>
                  <a:gd name="connsiteY5" fmla="*/ 11289 h 395111"/>
                  <a:gd name="connsiteX6" fmla="*/ 338667 w 361576"/>
                  <a:gd name="connsiteY6" fmla="*/ 0 h 395111"/>
                  <a:gd name="connsiteX7" fmla="*/ 361244 w 361576"/>
                  <a:gd name="connsiteY7" fmla="*/ 33867 h 395111"/>
                  <a:gd name="connsiteX8" fmla="*/ 349955 w 361576"/>
                  <a:gd name="connsiteY8" fmla="*/ 79023 h 395111"/>
                  <a:gd name="connsiteX9" fmla="*/ 293511 w 361576"/>
                  <a:gd name="connsiteY9" fmla="*/ 180623 h 395111"/>
                  <a:gd name="connsiteX10" fmla="*/ 248355 w 361576"/>
                  <a:gd name="connsiteY10" fmla="*/ 248356 h 395111"/>
                  <a:gd name="connsiteX11" fmla="*/ 158044 w 361576"/>
                  <a:gd name="connsiteY11" fmla="*/ 349956 h 395111"/>
                  <a:gd name="connsiteX12" fmla="*/ 56444 w 361576"/>
                  <a:gd name="connsiteY12" fmla="*/ 395111 h 395111"/>
                  <a:gd name="connsiteX13" fmla="*/ 0 w 361576"/>
                  <a:gd name="connsiteY13" fmla="*/ 349956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576" h="395111">
                    <a:moveTo>
                      <a:pt x="0" y="349956"/>
                    </a:moveTo>
                    <a:cubicBezTo>
                      <a:pt x="22578" y="304800"/>
                      <a:pt x="32034" y="250187"/>
                      <a:pt x="67733" y="214489"/>
                    </a:cubicBezTo>
                    <a:cubicBezTo>
                      <a:pt x="79022" y="203200"/>
                      <a:pt x="91799" y="193225"/>
                      <a:pt x="101600" y="180623"/>
                    </a:cubicBezTo>
                    <a:cubicBezTo>
                      <a:pt x="118259" y="159204"/>
                      <a:pt x="124177" y="127941"/>
                      <a:pt x="146755" y="112889"/>
                    </a:cubicBezTo>
                    <a:cubicBezTo>
                      <a:pt x="158044" y="105363"/>
                      <a:pt x="170199" y="98997"/>
                      <a:pt x="180622" y="90311"/>
                    </a:cubicBezTo>
                    <a:cubicBezTo>
                      <a:pt x="212514" y="63735"/>
                      <a:pt x="237176" y="20298"/>
                      <a:pt x="282222" y="11289"/>
                    </a:cubicBezTo>
                    <a:lnTo>
                      <a:pt x="338667" y="0"/>
                    </a:lnTo>
                    <a:cubicBezTo>
                      <a:pt x="346193" y="11289"/>
                      <a:pt x="359325" y="20436"/>
                      <a:pt x="361244" y="33867"/>
                    </a:cubicBezTo>
                    <a:cubicBezTo>
                      <a:pt x="363438" y="49226"/>
                      <a:pt x="354217" y="64105"/>
                      <a:pt x="349955" y="79023"/>
                    </a:cubicBezTo>
                    <a:cubicBezTo>
                      <a:pt x="335053" y="131182"/>
                      <a:pt x="333942" y="119977"/>
                      <a:pt x="293511" y="180623"/>
                    </a:cubicBezTo>
                    <a:lnTo>
                      <a:pt x="248355" y="248356"/>
                    </a:lnTo>
                    <a:cubicBezTo>
                      <a:pt x="221207" y="289079"/>
                      <a:pt x="204448" y="319019"/>
                      <a:pt x="158044" y="349956"/>
                    </a:cubicBezTo>
                    <a:cubicBezTo>
                      <a:pt x="127350" y="370419"/>
                      <a:pt x="96750" y="395111"/>
                      <a:pt x="56444" y="395111"/>
                    </a:cubicBezTo>
                    <a:lnTo>
                      <a:pt x="0" y="34995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0" name="Frihandsfigur 39">
                <a:extLst>
                  <a:ext uri="{FF2B5EF4-FFF2-40B4-BE49-F238E27FC236}">
                    <a16:creationId xmlns:a16="http://schemas.microsoft.com/office/drawing/2014/main" id="{026360D5-E1E4-3E40-83D9-CFA78483DA3E}"/>
                  </a:ext>
                </a:extLst>
              </p:cNvPr>
              <p:cNvSpPr/>
              <p:nvPr/>
            </p:nvSpPr>
            <p:spPr>
              <a:xfrm rot="20577023">
                <a:off x="3917244" y="3160889"/>
                <a:ext cx="304800" cy="406400"/>
              </a:xfrm>
              <a:custGeom>
                <a:avLst/>
                <a:gdLst>
                  <a:gd name="connsiteX0" fmla="*/ 304800 w 304800"/>
                  <a:gd name="connsiteY0" fmla="*/ 383823 h 406400"/>
                  <a:gd name="connsiteX1" fmla="*/ 293511 w 304800"/>
                  <a:gd name="connsiteY1" fmla="*/ 293512 h 406400"/>
                  <a:gd name="connsiteX2" fmla="*/ 270933 w 304800"/>
                  <a:gd name="connsiteY2" fmla="*/ 225778 h 406400"/>
                  <a:gd name="connsiteX3" fmla="*/ 259644 w 304800"/>
                  <a:gd name="connsiteY3" fmla="*/ 180623 h 406400"/>
                  <a:gd name="connsiteX4" fmla="*/ 237067 w 304800"/>
                  <a:gd name="connsiteY4" fmla="*/ 112889 h 406400"/>
                  <a:gd name="connsiteX5" fmla="*/ 225778 w 304800"/>
                  <a:gd name="connsiteY5" fmla="*/ 79023 h 406400"/>
                  <a:gd name="connsiteX6" fmla="*/ 158044 w 304800"/>
                  <a:gd name="connsiteY6" fmla="*/ 33867 h 406400"/>
                  <a:gd name="connsiteX7" fmla="*/ 124178 w 304800"/>
                  <a:gd name="connsiteY7" fmla="*/ 11289 h 406400"/>
                  <a:gd name="connsiteX8" fmla="*/ 90311 w 304800"/>
                  <a:gd name="connsiteY8" fmla="*/ 0 h 406400"/>
                  <a:gd name="connsiteX9" fmla="*/ 56444 w 304800"/>
                  <a:gd name="connsiteY9" fmla="*/ 11289 h 406400"/>
                  <a:gd name="connsiteX10" fmla="*/ 11289 w 304800"/>
                  <a:gd name="connsiteY10" fmla="*/ 22578 h 406400"/>
                  <a:gd name="connsiteX11" fmla="*/ 0 w 304800"/>
                  <a:gd name="connsiteY11" fmla="*/ 56445 h 406400"/>
                  <a:gd name="connsiteX12" fmla="*/ 11289 w 304800"/>
                  <a:gd name="connsiteY12" fmla="*/ 101600 h 406400"/>
                  <a:gd name="connsiteX13" fmla="*/ 22578 w 304800"/>
                  <a:gd name="connsiteY13" fmla="*/ 180623 h 406400"/>
                  <a:gd name="connsiteX14" fmla="*/ 45156 w 304800"/>
                  <a:gd name="connsiteY14" fmla="*/ 248356 h 406400"/>
                  <a:gd name="connsiteX15" fmla="*/ 56444 w 304800"/>
                  <a:gd name="connsiteY15" fmla="*/ 282223 h 406400"/>
                  <a:gd name="connsiteX16" fmla="*/ 124178 w 304800"/>
                  <a:gd name="connsiteY16" fmla="*/ 327378 h 406400"/>
                  <a:gd name="connsiteX17" fmla="*/ 146756 w 304800"/>
                  <a:gd name="connsiteY17" fmla="*/ 361245 h 406400"/>
                  <a:gd name="connsiteX18" fmla="*/ 248356 w 304800"/>
                  <a:gd name="connsiteY18" fmla="*/ 406400 h 406400"/>
                  <a:gd name="connsiteX19" fmla="*/ 304800 w 304800"/>
                  <a:gd name="connsiteY19" fmla="*/ 383823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4800" h="406400">
                    <a:moveTo>
                      <a:pt x="304800" y="383823"/>
                    </a:moveTo>
                    <a:cubicBezTo>
                      <a:pt x="301037" y="353719"/>
                      <a:pt x="299868" y="323177"/>
                      <a:pt x="293511" y="293512"/>
                    </a:cubicBezTo>
                    <a:cubicBezTo>
                      <a:pt x="288524" y="270241"/>
                      <a:pt x="276705" y="248867"/>
                      <a:pt x="270933" y="225778"/>
                    </a:cubicBezTo>
                    <a:cubicBezTo>
                      <a:pt x="267170" y="210726"/>
                      <a:pt x="264102" y="195484"/>
                      <a:pt x="259644" y="180623"/>
                    </a:cubicBezTo>
                    <a:cubicBezTo>
                      <a:pt x="252805" y="157827"/>
                      <a:pt x="244593" y="135467"/>
                      <a:pt x="237067" y="112889"/>
                    </a:cubicBezTo>
                    <a:cubicBezTo>
                      <a:pt x="233304" y="101600"/>
                      <a:pt x="235679" y="85624"/>
                      <a:pt x="225778" y="79023"/>
                    </a:cubicBezTo>
                    <a:lnTo>
                      <a:pt x="158044" y="33867"/>
                    </a:lnTo>
                    <a:cubicBezTo>
                      <a:pt x="146755" y="26341"/>
                      <a:pt x="137049" y="15579"/>
                      <a:pt x="124178" y="11289"/>
                    </a:cubicBezTo>
                    <a:lnTo>
                      <a:pt x="90311" y="0"/>
                    </a:lnTo>
                    <a:cubicBezTo>
                      <a:pt x="79022" y="3763"/>
                      <a:pt x="67886" y="8020"/>
                      <a:pt x="56444" y="11289"/>
                    </a:cubicBezTo>
                    <a:cubicBezTo>
                      <a:pt x="41526" y="15551"/>
                      <a:pt x="23404" y="12886"/>
                      <a:pt x="11289" y="22578"/>
                    </a:cubicBezTo>
                    <a:cubicBezTo>
                      <a:pt x="1997" y="30012"/>
                      <a:pt x="3763" y="45156"/>
                      <a:pt x="0" y="56445"/>
                    </a:cubicBezTo>
                    <a:cubicBezTo>
                      <a:pt x="3763" y="71497"/>
                      <a:pt x="8514" y="86335"/>
                      <a:pt x="11289" y="101600"/>
                    </a:cubicBezTo>
                    <a:cubicBezTo>
                      <a:pt x="16049" y="127779"/>
                      <a:pt x="16595" y="154696"/>
                      <a:pt x="22578" y="180623"/>
                    </a:cubicBezTo>
                    <a:cubicBezTo>
                      <a:pt x="27929" y="203813"/>
                      <a:pt x="37630" y="225778"/>
                      <a:pt x="45156" y="248356"/>
                    </a:cubicBezTo>
                    <a:cubicBezTo>
                      <a:pt x="48919" y="259645"/>
                      <a:pt x="46543" y="275622"/>
                      <a:pt x="56444" y="282223"/>
                    </a:cubicBezTo>
                    <a:lnTo>
                      <a:pt x="124178" y="327378"/>
                    </a:lnTo>
                    <a:cubicBezTo>
                      <a:pt x="131704" y="338667"/>
                      <a:pt x="137162" y="351651"/>
                      <a:pt x="146756" y="361245"/>
                    </a:cubicBezTo>
                    <a:cubicBezTo>
                      <a:pt x="173592" y="388081"/>
                      <a:pt x="214818" y="395221"/>
                      <a:pt x="248356" y="406400"/>
                    </a:cubicBezTo>
                    <a:lnTo>
                      <a:pt x="304800" y="383823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2" name="Frihandsfigur 41">
                <a:extLst>
                  <a:ext uri="{FF2B5EF4-FFF2-40B4-BE49-F238E27FC236}">
                    <a16:creationId xmlns:a16="http://schemas.microsoft.com/office/drawing/2014/main" id="{26FE1FB0-1E45-CF49-81D8-9228EA49E801}"/>
                  </a:ext>
                </a:extLst>
              </p:cNvPr>
              <p:cNvSpPr/>
              <p:nvPr/>
            </p:nvSpPr>
            <p:spPr>
              <a:xfrm>
                <a:off x="3882317" y="1027290"/>
                <a:ext cx="441328" cy="349958"/>
              </a:xfrm>
              <a:custGeom>
                <a:avLst/>
                <a:gdLst>
                  <a:gd name="connsiteX0" fmla="*/ 441328 w 441328"/>
                  <a:gd name="connsiteY0" fmla="*/ 338666 h 349958"/>
                  <a:gd name="connsiteX1" fmla="*/ 396172 w 441328"/>
                  <a:gd name="connsiteY1" fmla="*/ 214489 h 349958"/>
                  <a:gd name="connsiteX2" fmla="*/ 351017 w 441328"/>
                  <a:gd name="connsiteY2" fmla="*/ 146755 h 349958"/>
                  <a:gd name="connsiteX3" fmla="*/ 283283 w 441328"/>
                  <a:gd name="connsiteY3" fmla="*/ 101600 h 349958"/>
                  <a:gd name="connsiteX4" fmla="*/ 260705 w 441328"/>
                  <a:gd name="connsiteY4" fmla="*/ 67733 h 349958"/>
                  <a:gd name="connsiteX5" fmla="*/ 159105 w 441328"/>
                  <a:gd name="connsiteY5" fmla="*/ 11289 h 349958"/>
                  <a:gd name="connsiteX6" fmla="*/ 113950 w 441328"/>
                  <a:gd name="connsiteY6" fmla="*/ 0 h 349958"/>
                  <a:gd name="connsiteX7" fmla="*/ 12350 w 441328"/>
                  <a:gd name="connsiteY7" fmla="*/ 11289 h 349958"/>
                  <a:gd name="connsiteX8" fmla="*/ 12350 w 441328"/>
                  <a:gd name="connsiteY8" fmla="*/ 79022 h 349958"/>
                  <a:gd name="connsiteX9" fmla="*/ 34928 w 441328"/>
                  <a:gd name="connsiteY9" fmla="*/ 112889 h 349958"/>
                  <a:gd name="connsiteX10" fmla="*/ 102661 w 441328"/>
                  <a:gd name="connsiteY10" fmla="*/ 248355 h 349958"/>
                  <a:gd name="connsiteX11" fmla="*/ 170394 w 441328"/>
                  <a:gd name="connsiteY11" fmla="*/ 293511 h 349958"/>
                  <a:gd name="connsiteX12" fmla="*/ 204261 w 441328"/>
                  <a:gd name="connsiteY12" fmla="*/ 316089 h 349958"/>
                  <a:gd name="connsiteX13" fmla="*/ 294572 w 441328"/>
                  <a:gd name="connsiteY13" fmla="*/ 338666 h 349958"/>
                  <a:gd name="connsiteX14" fmla="*/ 384883 w 441328"/>
                  <a:gd name="connsiteY14" fmla="*/ 349955 h 3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1328" h="349958">
                    <a:moveTo>
                      <a:pt x="441328" y="338666"/>
                    </a:moveTo>
                    <a:cubicBezTo>
                      <a:pt x="424434" y="279539"/>
                      <a:pt x="424670" y="261985"/>
                      <a:pt x="396172" y="214489"/>
                    </a:cubicBezTo>
                    <a:cubicBezTo>
                      <a:pt x="382211" y="191221"/>
                      <a:pt x="373595" y="161807"/>
                      <a:pt x="351017" y="146755"/>
                    </a:cubicBezTo>
                    <a:lnTo>
                      <a:pt x="283283" y="101600"/>
                    </a:lnTo>
                    <a:cubicBezTo>
                      <a:pt x="275757" y="90311"/>
                      <a:pt x="270916" y="76667"/>
                      <a:pt x="260705" y="67733"/>
                    </a:cubicBezTo>
                    <a:cubicBezTo>
                      <a:pt x="221501" y="33430"/>
                      <a:pt x="201861" y="23505"/>
                      <a:pt x="159105" y="11289"/>
                    </a:cubicBezTo>
                    <a:cubicBezTo>
                      <a:pt x="144187" y="7027"/>
                      <a:pt x="129002" y="3763"/>
                      <a:pt x="113950" y="0"/>
                    </a:cubicBezTo>
                    <a:cubicBezTo>
                      <a:pt x="80083" y="3763"/>
                      <a:pt x="43988" y="-1366"/>
                      <a:pt x="12350" y="11289"/>
                    </a:cubicBezTo>
                    <a:cubicBezTo>
                      <a:pt x="-12737" y="21323"/>
                      <a:pt x="7333" y="68988"/>
                      <a:pt x="12350" y="79022"/>
                    </a:cubicBezTo>
                    <a:cubicBezTo>
                      <a:pt x="18418" y="91157"/>
                      <a:pt x="29418" y="100491"/>
                      <a:pt x="34928" y="112889"/>
                    </a:cubicBezTo>
                    <a:cubicBezTo>
                      <a:pt x="53909" y="155596"/>
                      <a:pt x="58187" y="218706"/>
                      <a:pt x="102661" y="248355"/>
                    </a:cubicBezTo>
                    <a:lnTo>
                      <a:pt x="170394" y="293511"/>
                    </a:lnTo>
                    <a:cubicBezTo>
                      <a:pt x="181683" y="301037"/>
                      <a:pt x="191390" y="311799"/>
                      <a:pt x="204261" y="316089"/>
                    </a:cubicBezTo>
                    <a:cubicBezTo>
                      <a:pt x="247885" y="330630"/>
                      <a:pt x="240078" y="329584"/>
                      <a:pt x="294572" y="338666"/>
                    </a:cubicBezTo>
                    <a:cubicBezTo>
                      <a:pt x="365501" y="350487"/>
                      <a:pt x="348657" y="349955"/>
                      <a:pt x="384883" y="349955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3" name="Frihandsfigur 42">
                <a:extLst>
                  <a:ext uri="{FF2B5EF4-FFF2-40B4-BE49-F238E27FC236}">
                    <a16:creationId xmlns:a16="http://schemas.microsoft.com/office/drawing/2014/main" id="{AEEBA01A-4462-B747-9F29-517BF4831301}"/>
                  </a:ext>
                </a:extLst>
              </p:cNvPr>
              <p:cNvSpPr/>
              <p:nvPr/>
            </p:nvSpPr>
            <p:spPr>
              <a:xfrm>
                <a:off x="4391378" y="3950329"/>
                <a:ext cx="361244" cy="283004"/>
              </a:xfrm>
              <a:custGeom>
                <a:avLst/>
                <a:gdLst>
                  <a:gd name="connsiteX0" fmla="*/ 0 w 361244"/>
                  <a:gd name="connsiteY0" fmla="*/ 249138 h 283004"/>
                  <a:gd name="connsiteX1" fmla="*/ 79022 w 361244"/>
                  <a:gd name="connsiteY1" fmla="*/ 136249 h 283004"/>
                  <a:gd name="connsiteX2" fmla="*/ 146755 w 361244"/>
                  <a:gd name="connsiteY2" fmla="*/ 79804 h 283004"/>
                  <a:gd name="connsiteX3" fmla="*/ 203200 w 361244"/>
                  <a:gd name="connsiteY3" fmla="*/ 34649 h 283004"/>
                  <a:gd name="connsiteX4" fmla="*/ 237066 w 361244"/>
                  <a:gd name="connsiteY4" fmla="*/ 12071 h 283004"/>
                  <a:gd name="connsiteX5" fmla="*/ 361244 w 361244"/>
                  <a:gd name="connsiteY5" fmla="*/ 12071 h 283004"/>
                  <a:gd name="connsiteX6" fmla="*/ 349955 w 361244"/>
                  <a:gd name="connsiteY6" fmla="*/ 57227 h 283004"/>
                  <a:gd name="connsiteX7" fmla="*/ 316089 w 361244"/>
                  <a:gd name="connsiteY7" fmla="*/ 124960 h 283004"/>
                  <a:gd name="connsiteX8" fmla="*/ 282222 w 361244"/>
                  <a:gd name="connsiteY8" fmla="*/ 147538 h 283004"/>
                  <a:gd name="connsiteX9" fmla="*/ 191911 w 361244"/>
                  <a:gd name="connsiteY9" fmla="*/ 226560 h 283004"/>
                  <a:gd name="connsiteX10" fmla="*/ 90311 w 361244"/>
                  <a:gd name="connsiteY10" fmla="*/ 271715 h 283004"/>
                  <a:gd name="connsiteX11" fmla="*/ 56444 w 361244"/>
                  <a:gd name="connsiteY11" fmla="*/ 283004 h 283004"/>
                  <a:gd name="connsiteX12" fmla="*/ 0 w 361244"/>
                  <a:gd name="connsiteY12" fmla="*/ 249138 h 28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1244" h="283004">
                    <a:moveTo>
                      <a:pt x="0" y="249138"/>
                    </a:moveTo>
                    <a:cubicBezTo>
                      <a:pt x="26341" y="211508"/>
                      <a:pt x="40804" y="161728"/>
                      <a:pt x="79022" y="136249"/>
                    </a:cubicBezTo>
                    <a:cubicBezTo>
                      <a:pt x="112324" y="114048"/>
                      <a:pt x="119590" y="112402"/>
                      <a:pt x="146755" y="79804"/>
                    </a:cubicBezTo>
                    <a:cubicBezTo>
                      <a:pt x="186033" y="32671"/>
                      <a:pt x="147604" y="53181"/>
                      <a:pt x="203200" y="34649"/>
                    </a:cubicBezTo>
                    <a:cubicBezTo>
                      <a:pt x="214489" y="27123"/>
                      <a:pt x="224931" y="18139"/>
                      <a:pt x="237066" y="12071"/>
                    </a:cubicBezTo>
                    <a:cubicBezTo>
                      <a:pt x="283007" y="-10900"/>
                      <a:pt x="301719" y="4630"/>
                      <a:pt x="361244" y="12071"/>
                    </a:cubicBezTo>
                    <a:cubicBezTo>
                      <a:pt x="357481" y="27123"/>
                      <a:pt x="354217" y="42309"/>
                      <a:pt x="349955" y="57227"/>
                    </a:cubicBezTo>
                    <a:cubicBezTo>
                      <a:pt x="342610" y="82933"/>
                      <a:pt x="335877" y="105172"/>
                      <a:pt x="316089" y="124960"/>
                    </a:cubicBezTo>
                    <a:cubicBezTo>
                      <a:pt x="306495" y="134554"/>
                      <a:pt x="293511" y="140012"/>
                      <a:pt x="282222" y="147538"/>
                    </a:cubicBezTo>
                    <a:cubicBezTo>
                      <a:pt x="244592" y="203981"/>
                      <a:pt x="270932" y="173879"/>
                      <a:pt x="191911" y="226560"/>
                    </a:cubicBezTo>
                    <a:cubicBezTo>
                      <a:pt x="138243" y="262339"/>
                      <a:pt x="170914" y="244848"/>
                      <a:pt x="90311" y="271715"/>
                    </a:cubicBezTo>
                    <a:cubicBezTo>
                      <a:pt x="79022" y="275478"/>
                      <a:pt x="68344" y="283004"/>
                      <a:pt x="56444" y="283004"/>
                    </a:cubicBezTo>
                    <a:lnTo>
                      <a:pt x="0" y="249138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" name="Grupp 2">
              <a:extLst>
                <a:ext uri="{FF2B5EF4-FFF2-40B4-BE49-F238E27FC236}">
                  <a16:creationId xmlns:a16="http://schemas.microsoft.com/office/drawing/2014/main" id="{1ED72EA5-B36F-BD4F-8D21-EC7014A63A5C}"/>
                </a:ext>
              </a:extLst>
            </p:cNvPr>
            <p:cNvGrpSpPr/>
            <p:nvPr/>
          </p:nvGrpSpPr>
          <p:grpSpPr>
            <a:xfrm flipH="1">
              <a:off x="4201126" y="2352596"/>
              <a:ext cx="3507235" cy="3617569"/>
              <a:chOff x="5770279" y="2217837"/>
              <a:chExt cx="3507235" cy="3617569"/>
            </a:xfrm>
          </p:grpSpPr>
          <p:sp>
            <p:nvSpPr>
              <p:cNvPr id="45" name="Frihandsfigur 44">
                <a:extLst>
                  <a:ext uri="{FF2B5EF4-FFF2-40B4-BE49-F238E27FC236}">
                    <a16:creationId xmlns:a16="http://schemas.microsoft.com/office/drawing/2014/main" id="{A1198356-F4A9-E646-AAF7-B9F048623716}"/>
                  </a:ext>
                </a:extLst>
              </p:cNvPr>
              <p:cNvSpPr/>
              <p:nvPr/>
            </p:nvSpPr>
            <p:spPr>
              <a:xfrm>
                <a:off x="6010139" y="2615512"/>
                <a:ext cx="2930599" cy="3219894"/>
              </a:xfrm>
              <a:custGeom>
                <a:avLst/>
                <a:gdLst>
                  <a:gd name="connsiteX0" fmla="*/ 85861 w 2930599"/>
                  <a:gd name="connsiteY0" fmla="*/ 3146659 h 3219894"/>
                  <a:gd name="connsiteX1" fmla="*/ 56832 w 2930599"/>
                  <a:gd name="connsiteY1" fmla="*/ 1143688 h 3219894"/>
                  <a:gd name="connsiteX2" fmla="*/ 739004 w 2930599"/>
                  <a:gd name="connsiteY2" fmla="*/ 185745 h 3219894"/>
                  <a:gd name="connsiteX3" fmla="*/ 1595347 w 2930599"/>
                  <a:gd name="connsiteY3" fmla="*/ 11574 h 3219894"/>
                  <a:gd name="connsiteX4" fmla="*/ 2596832 w 2930599"/>
                  <a:gd name="connsiteY4" fmla="*/ 359917 h 3219894"/>
                  <a:gd name="connsiteX5" fmla="*/ 2916147 w 2930599"/>
                  <a:gd name="connsiteY5" fmla="*/ 1129174 h 3219894"/>
                  <a:gd name="connsiteX6" fmla="*/ 2858090 w 2930599"/>
                  <a:gd name="connsiteY6" fmla="*/ 1143688 h 3219894"/>
                  <a:gd name="connsiteX7" fmla="*/ 2698432 w 2930599"/>
                  <a:gd name="connsiteY7" fmla="*/ 635688 h 3219894"/>
                  <a:gd name="connsiteX8" fmla="*/ 2422661 w 2930599"/>
                  <a:gd name="connsiteY8" fmla="*/ 330888 h 3219894"/>
                  <a:gd name="connsiteX9" fmla="*/ 1972718 w 2930599"/>
                  <a:gd name="connsiteY9" fmla="*/ 142202 h 3219894"/>
                  <a:gd name="connsiteX10" fmla="*/ 1450204 w 2930599"/>
                  <a:gd name="connsiteY10" fmla="*/ 84145 h 3219894"/>
                  <a:gd name="connsiteX11" fmla="*/ 1130890 w 2930599"/>
                  <a:gd name="connsiteY11" fmla="*/ 98659 h 3219894"/>
                  <a:gd name="connsiteX12" fmla="*/ 869632 w 2930599"/>
                  <a:gd name="connsiteY12" fmla="*/ 200259 h 3219894"/>
                  <a:gd name="connsiteX13" fmla="*/ 637404 w 2930599"/>
                  <a:gd name="connsiteY13" fmla="*/ 345402 h 3219894"/>
                  <a:gd name="connsiteX14" fmla="*/ 376147 w 2930599"/>
                  <a:gd name="connsiteY14" fmla="*/ 679231 h 3219894"/>
                  <a:gd name="connsiteX15" fmla="*/ 187461 w 2930599"/>
                  <a:gd name="connsiteY15" fmla="*/ 998545 h 3219894"/>
                  <a:gd name="connsiteX16" fmla="*/ 143918 w 2930599"/>
                  <a:gd name="connsiteY16" fmla="*/ 1288831 h 3219894"/>
                  <a:gd name="connsiteX17" fmla="*/ 100375 w 2930599"/>
                  <a:gd name="connsiteY17" fmla="*/ 1767802 h 3219894"/>
                  <a:gd name="connsiteX18" fmla="*/ 129404 w 2930599"/>
                  <a:gd name="connsiteY18" fmla="*/ 2145174 h 3219894"/>
                  <a:gd name="connsiteX19" fmla="*/ 129404 w 2930599"/>
                  <a:gd name="connsiteY19" fmla="*/ 2479002 h 3219894"/>
                  <a:gd name="connsiteX20" fmla="*/ 172947 w 2930599"/>
                  <a:gd name="connsiteY20" fmla="*/ 2783802 h 3219894"/>
                  <a:gd name="connsiteX21" fmla="*/ 216490 w 2930599"/>
                  <a:gd name="connsiteY21" fmla="*/ 3001517 h 3219894"/>
                  <a:gd name="connsiteX22" fmla="*/ 201975 w 2930599"/>
                  <a:gd name="connsiteY22" fmla="*/ 3219231 h 3219894"/>
                  <a:gd name="connsiteX23" fmla="*/ 71347 w 2930599"/>
                  <a:gd name="connsiteY23" fmla="*/ 3074088 h 3219894"/>
                  <a:gd name="connsiteX24" fmla="*/ 71347 w 2930599"/>
                  <a:gd name="connsiteY24" fmla="*/ 3074088 h 3219894"/>
                  <a:gd name="connsiteX25" fmla="*/ 85861 w 2930599"/>
                  <a:gd name="connsiteY25" fmla="*/ 3146659 h 3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930599" h="3219894">
                    <a:moveTo>
                      <a:pt x="85861" y="3146659"/>
                    </a:moveTo>
                    <a:cubicBezTo>
                      <a:pt x="16918" y="2391916"/>
                      <a:pt x="-52025" y="1637174"/>
                      <a:pt x="56832" y="1143688"/>
                    </a:cubicBezTo>
                    <a:cubicBezTo>
                      <a:pt x="165689" y="650202"/>
                      <a:pt x="482585" y="374431"/>
                      <a:pt x="739004" y="185745"/>
                    </a:cubicBezTo>
                    <a:cubicBezTo>
                      <a:pt x="995423" y="-2941"/>
                      <a:pt x="1285709" y="-17455"/>
                      <a:pt x="1595347" y="11574"/>
                    </a:cubicBezTo>
                    <a:cubicBezTo>
                      <a:pt x="1904985" y="40603"/>
                      <a:pt x="2376699" y="173650"/>
                      <a:pt x="2596832" y="359917"/>
                    </a:cubicBezTo>
                    <a:cubicBezTo>
                      <a:pt x="2816965" y="546184"/>
                      <a:pt x="2916147" y="1129174"/>
                      <a:pt x="2916147" y="1129174"/>
                    </a:cubicBezTo>
                    <a:cubicBezTo>
                      <a:pt x="2959690" y="1259802"/>
                      <a:pt x="2894376" y="1225936"/>
                      <a:pt x="2858090" y="1143688"/>
                    </a:cubicBezTo>
                    <a:cubicBezTo>
                      <a:pt x="2821804" y="1061440"/>
                      <a:pt x="2771003" y="771155"/>
                      <a:pt x="2698432" y="635688"/>
                    </a:cubicBezTo>
                    <a:cubicBezTo>
                      <a:pt x="2625861" y="500221"/>
                      <a:pt x="2543613" y="413136"/>
                      <a:pt x="2422661" y="330888"/>
                    </a:cubicBezTo>
                    <a:cubicBezTo>
                      <a:pt x="2301709" y="248640"/>
                      <a:pt x="2134794" y="183326"/>
                      <a:pt x="1972718" y="142202"/>
                    </a:cubicBezTo>
                    <a:cubicBezTo>
                      <a:pt x="1810642" y="101078"/>
                      <a:pt x="1590509" y="91402"/>
                      <a:pt x="1450204" y="84145"/>
                    </a:cubicBezTo>
                    <a:cubicBezTo>
                      <a:pt x="1309899" y="76888"/>
                      <a:pt x="1227652" y="79307"/>
                      <a:pt x="1130890" y="98659"/>
                    </a:cubicBezTo>
                    <a:cubicBezTo>
                      <a:pt x="1034128" y="118011"/>
                      <a:pt x="951880" y="159135"/>
                      <a:pt x="869632" y="200259"/>
                    </a:cubicBezTo>
                    <a:cubicBezTo>
                      <a:pt x="787384" y="241383"/>
                      <a:pt x="719651" y="265574"/>
                      <a:pt x="637404" y="345402"/>
                    </a:cubicBezTo>
                    <a:cubicBezTo>
                      <a:pt x="555157" y="425230"/>
                      <a:pt x="451138" y="570374"/>
                      <a:pt x="376147" y="679231"/>
                    </a:cubicBezTo>
                    <a:cubicBezTo>
                      <a:pt x="301157" y="788088"/>
                      <a:pt x="226166" y="896945"/>
                      <a:pt x="187461" y="998545"/>
                    </a:cubicBezTo>
                    <a:cubicBezTo>
                      <a:pt x="148756" y="1100145"/>
                      <a:pt x="158432" y="1160622"/>
                      <a:pt x="143918" y="1288831"/>
                    </a:cubicBezTo>
                    <a:cubicBezTo>
                      <a:pt x="129404" y="1417040"/>
                      <a:pt x="102794" y="1625078"/>
                      <a:pt x="100375" y="1767802"/>
                    </a:cubicBezTo>
                    <a:cubicBezTo>
                      <a:pt x="97956" y="1910526"/>
                      <a:pt x="124566" y="2026641"/>
                      <a:pt x="129404" y="2145174"/>
                    </a:cubicBezTo>
                    <a:cubicBezTo>
                      <a:pt x="134242" y="2263707"/>
                      <a:pt x="122147" y="2372564"/>
                      <a:pt x="129404" y="2479002"/>
                    </a:cubicBezTo>
                    <a:cubicBezTo>
                      <a:pt x="136661" y="2585440"/>
                      <a:pt x="158433" y="2696716"/>
                      <a:pt x="172947" y="2783802"/>
                    </a:cubicBezTo>
                    <a:cubicBezTo>
                      <a:pt x="187461" y="2870888"/>
                      <a:pt x="211652" y="2928946"/>
                      <a:pt x="216490" y="3001517"/>
                    </a:cubicBezTo>
                    <a:cubicBezTo>
                      <a:pt x="221328" y="3074088"/>
                      <a:pt x="226166" y="3207136"/>
                      <a:pt x="201975" y="3219231"/>
                    </a:cubicBezTo>
                    <a:cubicBezTo>
                      <a:pt x="177785" y="3231326"/>
                      <a:pt x="71347" y="3074088"/>
                      <a:pt x="71347" y="3074088"/>
                    </a:cubicBezTo>
                    <a:lnTo>
                      <a:pt x="71347" y="3074088"/>
                    </a:lnTo>
                    <a:lnTo>
                      <a:pt x="85861" y="3146659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46" name="Frihandsfigur 45">
                <a:extLst>
                  <a:ext uri="{FF2B5EF4-FFF2-40B4-BE49-F238E27FC236}">
                    <a16:creationId xmlns:a16="http://schemas.microsoft.com/office/drawing/2014/main" id="{E521B497-B8F3-0742-9DE4-264BCB7C8C22}"/>
                  </a:ext>
                </a:extLst>
              </p:cNvPr>
              <p:cNvSpPr/>
              <p:nvPr/>
            </p:nvSpPr>
            <p:spPr>
              <a:xfrm rot="5400000">
                <a:off x="7595154" y="2251725"/>
                <a:ext cx="397675" cy="329899"/>
              </a:xfrm>
              <a:custGeom>
                <a:avLst/>
                <a:gdLst>
                  <a:gd name="connsiteX0" fmla="*/ 396143 w 397675"/>
                  <a:gd name="connsiteY0" fmla="*/ 327378 h 329899"/>
                  <a:gd name="connsiteX1" fmla="*/ 373565 w 397675"/>
                  <a:gd name="connsiteY1" fmla="*/ 248356 h 329899"/>
                  <a:gd name="connsiteX2" fmla="*/ 362276 w 397675"/>
                  <a:gd name="connsiteY2" fmla="*/ 214489 h 329899"/>
                  <a:gd name="connsiteX3" fmla="*/ 339698 w 397675"/>
                  <a:gd name="connsiteY3" fmla="*/ 180622 h 329899"/>
                  <a:gd name="connsiteX4" fmla="*/ 294543 w 397675"/>
                  <a:gd name="connsiteY4" fmla="*/ 124178 h 329899"/>
                  <a:gd name="connsiteX5" fmla="*/ 192943 w 397675"/>
                  <a:gd name="connsiteY5" fmla="*/ 45156 h 329899"/>
                  <a:gd name="connsiteX6" fmla="*/ 125210 w 397675"/>
                  <a:gd name="connsiteY6" fmla="*/ 22578 h 329899"/>
                  <a:gd name="connsiteX7" fmla="*/ 91343 w 397675"/>
                  <a:gd name="connsiteY7" fmla="*/ 11289 h 329899"/>
                  <a:gd name="connsiteX8" fmla="*/ 23610 w 397675"/>
                  <a:gd name="connsiteY8" fmla="*/ 0 h 329899"/>
                  <a:gd name="connsiteX9" fmla="*/ 23610 w 397675"/>
                  <a:gd name="connsiteY9" fmla="*/ 101600 h 329899"/>
                  <a:gd name="connsiteX10" fmla="*/ 34898 w 397675"/>
                  <a:gd name="connsiteY10" fmla="*/ 135467 h 329899"/>
                  <a:gd name="connsiteX11" fmla="*/ 91343 w 397675"/>
                  <a:gd name="connsiteY11" fmla="*/ 203200 h 329899"/>
                  <a:gd name="connsiteX12" fmla="*/ 159076 w 397675"/>
                  <a:gd name="connsiteY12" fmla="*/ 248356 h 329899"/>
                  <a:gd name="connsiteX13" fmla="*/ 260676 w 397675"/>
                  <a:gd name="connsiteY13" fmla="*/ 282222 h 329899"/>
                  <a:gd name="connsiteX14" fmla="*/ 328410 w 397675"/>
                  <a:gd name="connsiteY14" fmla="*/ 304800 h 329899"/>
                  <a:gd name="connsiteX15" fmla="*/ 396143 w 397675"/>
                  <a:gd name="connsiteY15" fmla="*/ 327378 h 32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675" h="329899">
                    <a:moveTo>
                      <a:pt x="396143" y="327378"/>
                    </a:moveTo>
                    <a:cubicBezTo>
                      <a:pt x="403669" y="317971"/>
                      <a:pt x="381437" y="274595"/>
                      <a:pt x="373565" y="248356"/>
                    </a:cubicBezTo>
                    <a:cubicBezTo>
                      <a:pt x="370146" y="236958"/>
                      <a:pt x="367598" y="225132"/>
                      <a:pt x="362276" y="214489"/>
                    </a:cubicBezTo>
                    <a:cubicBezTo>
                      <a:pt x="356208" y="202354"/>
                      <a:pt x="347224" y="191911"/>
                      <a:pt x="339698" y="180622"/>
                    </a:cubicBezTo>
                    <a:cubicBezTo>
                      <a:pt x="321167" y="125026"/>
                      <a:pt x="341677" y="163457"/>
                      <a:pt x="294543" y="124178"/>
                    </a:cubicBezTo>
                    <a:cubicBezTo>
                      <a:pt x="255581" y="91710"/>
                      <a:pt x="250008" y="64178"/>
                      <a:pt x="192943" y="45156"/>
                    </a:cubicBezTo>
                    <a:lnTo>
                      <a:pt x="125210" y="22578"/>
                    </a:lnTo>
                    <a:cubicBezTo>
                      <a:pt x="113921" y="18815"/>
                      <a:pt x="103081" y="13245"/>
                      <a:pt x="91343" y="11289"/>
                    </a:cubicBezTo>
                    <a:lnTo>
                      <a:pt x="23610" y="0"/>
                    </a:lnTo>
                    <a:cubicBezTo>
                      <a:pt x="-12170" y="53669"/>
                      <a:pt x="-3258" y="20995"/>
                      <a:pt x="23610" y="101600"/>
                    </a:cubicBezTo>
                    <a:cubicBezTo>
                      <a:pt x="27373" y="112889"/>
                      <a:pt x="28297" y="125566"/>
                      <a:pt x="34898" y="135467"/>
                    </a:cubicBezTo>
                    <a:cubicBezTo>
                      <a:pt x="54967" y="165570"/>
                      <a:pt x="61255" y="179798"/>
                      <a:pt x="91343" y="203200"/>
                    </a:cubicBezTo>
                    <a:cubicBezTo>
                      <a:pt x="112762" y="219859"/>
                      <a:pt x="133333" y="239775"/>
                      <a:pt x="159076" y="248356"/>
                    </a:cubicBezTo>
                    <a:lnTo>
                      <a:pt x="260676" y="282222"/>
                    </a:lnTo>
                    <a:lnTo>
                      <a:pt x="328410" y="304800"/>
                    </a:lnTo>
                    <a:cubicBezTo>
                      <a:pt x="367324" y="317772"/>
                      <a:pt x="388617" y="336785"/>
                      <a:pt x="396143" y="327378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7" name="Frihandsfigur 46">
                <a:extLst>
                  <a:ext uri="{FF2B5EF4-FFF2-40B4-BE49-F238E27FC236}">
                    <a16:creationId xmlns:a16="http://schemas.microsoft.com/office/drawing/2014/main" id="{3C1565B3-9E02-974D-8336-CEEA15CCE498}"/>
                  </a:ext>
                </a:extLst>
              </p:cNvPr>
              <p:cNvSpPr/>
              <p:nvPr/>
            </p:nvSpPr>
            <p:spPr>
              <a:xfrm rot="20577023">
                <a:off x="5770279" y="3225799"/>
                <a:ext cx="304800" cy="406400"/>
              </a:xfrm>
              <a:custGeom>
                <a:avLst/>
                <a:gdLst>
                  <a:gd name="connsiteX0" fmla="*/ 304800 w 304800"/>
                  <a:gd name="connsiteY0" fmla="*/ 383823 h 406400"/>
                  <a:gd name="connsiteX1" fmla="*/ 293511 w 304800"/>
                  <a:gd name="connsiteY1" fmla="*/ 293512 h 406400"/>
                  <a:gd name="connsiteX2" fmla="*/ 270933 w 304800"/>
                  <a:gd name="connsiteY2" fmla="*/ 225778 h 406400"/>
                  <a:gd name="connsiteX3" fmla="*/ 259644 w 304800"/>
                  <a:gd name="connsiteY3" fmla="*/ 180623 h 406400"/>
                  <a:gd name="connsiteX4" fmla="*/ 237067 w 304800"/>
                  <a:gd name="connsiteY4" fmla="*/ 112889 h 406400"/>
                  <a:gd name="connsiteX5" fmla="*/ 225778 w 304800"/>
                  <a:gd name="connsiteY5" fmla="*/ 79023 h 406400"/>
                  <a:gd name="connsiteX6" fmla="*/ 158044 w 304800"/>
                  <a:gd name="connsiteY6" fmla="*/ 33867 h 406400"/>
                  <a:gd name="connsiteX7" fmla="*/ 124178 w 304800"/>
                  <a:gd name="connsiteY7" fmla="*/ 11289 h 406400"/>
                  <a:gd name="connsiteX8" fmla="*/ 90311 w 304800"/>
                  <a:gd name="connsiteY8" fmla="*/ 0 h 406400"/>
                  <a:gd name="connsiteX9" fmla="*/ 56444 w 304800"/>
                  <a:gd name="connsiteY9" fmla="*/ 11289 h 406400"/>
                  <a:gd name="connsiteX10" fmla="*/ 11289 w 304800"/>
                  <a:gd name="connsiteY10" fmla="*/ 22578 h 406400"/>
                  <a:gd name="connsiteX11" fmla="*/ 0 w 304800"/>
                  <a:gd name="connsiteY11" fmla="*/ 56445 h 406400"/>
                  <a:gd name="connsiteX12" fmla="*/ 11289 w 304800"/>
                  <a:gd name="connsiteY12" fmla="*/ 101600 h 406400"/>
                  <a:gd name="connsiteX13" fmla="*/ 22578 w 304800"/>
                  <a:gd name="connsiteY13" fmla="*/ 180623 h 406400"/>
                  <a:gd name="connsiteX14" fmla="*/ 45156 w 304800"/>
                  <a:gd name="connsiteY14" fmla="*/ 248356 h 406400"/>
                  <a:gd name="connsiteX15" fmla="*/ 56444 w 304800"/>
                  <a:gd name="connsiteY15" fmla="*/ 282223 h 406400"/>
                  <a:gd name="connsiteX16" fmla="*/ 124178 w 304800"/>
                  <a:gd name="connsiteY16" fmla="*/ 327378 h 406400"/>
                  <a:gd name="connsiteX17" fmla="*/ 146756 w 304800"/>
                  <a:gd name="connsiteY17" fmla="*/ 361245 h 406400"/>
                  <a:gd name="connsiteX18" fmla="*/ 248356 w 304800"/>
                  <a:gd name="connsiteY18" fmla="*/ 406400 h 406400"/>
                  <a:gd name="connsiteX19" fmla="*/ 304800 w 304800"/>
                  <a:gd name="connsiteY19" fmla="*/ 383823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4800" h="406400">
                    <a:moveTo>
                      <a:pt x="304800" y="383823"/>
                    </a:moveTo>
                    <a:cubicBezTo>
                      <a:pt x="301037" y="353719"/>
                      <a:pt x="299868" y="323177"/>
                      <a:pt x="293511" y="293512"/>
                    </a:cubicBezTo>
                    <a:cubicBezTo>
                      <a:pt x="288524" y="270241"/>
                      <a:pt x="276705" y="248867"/>
                      <a:pt x="270933" y="225778"/>
                    </a:cubicBezTo>
                    <a:cubicBezTo>
                      <a:pt x="267170" y="210726"/>
                      <a:pt x="264102" y="195484"/>
                      <a:pt x="259644" y="180623"/>
                    </a:cubicBezTo>
                    <a:cubicBezTo>
                      <a:pt x="252805" y="157827"/>
                      <a:pt x="244593" y="135467"/>
                      <a:pt x="237067" y="112889"/>
                    </a:cubicBezTo>
                    <a:cubicBezTo>
                      <a:pt x="233304" y="101600"/>
                      <a:pt x="235679" y="85624"/>
                      <a:pt x="225778" y="79023"/>
                    </a:cubicBezTo>
                    <a:lnTo>
                      <a:pt x="158044" y="33867"/>
                    </a:lnTo>
                    <a:cubicBezTo>
                      <a:pt x="146755" y="26341"/>
                      <a:pt x="137049" y="15579"/>
                      <a:pt x="124178" y="11289"/>
                    </a:cubicBezTo>
                    <a:lnTo>
                      <a:pt x="90311" y="0"/>
                    </a:lnTo>
                    <a:cubicBezTo>
                      <a:pt x="79022" y="3763"/>
                      <a:pt x="67886" y="8020"/>
                      <a:pt x="56444" y="11289"/>
                    </a:cubicBezTo>
                    <a:cubicBezTo>
                      <a:pt x="41526" y="15551"/>
                      <a:pt x="23404" y="12886"/>
                      <a:pt x="11289" y="22578"/>
                    </a:cubicBezTo>
                    <a:cubicBezTo>
                      <a:pt x="1997" y="30012"/>
                      <a:pt x="3763" y="45156"/>
                      <a:pt x="0" y="56445"/>
                    </a:cubicBezTo>
                    <a:cubicBezTo>
                      <a:pt x="3763" y="71497"/>
                      <a:pt x="8514" y="86335"/>
                      <a:pt x="11289" y="101600"/>
                    </a:cubicBezTo>
                    <a:cubicBezTo>
                      <a:pt x="16049" y="127779"/>
                      <a:pt x="16595" y="154696"/>
                      <a:pt x="22578" y="180623"/>
                    </a:cubicBezTo>
                    <a:cubicBezTo>
                      <a:pt x="27929" y="203813"/>
                      <a:pt x="37630" y="225778"/>
                      <a:pt x="45156" y="248356"/>
                    </a:cubicBezTo>
                    <a:cubicBezTo>
                      <a:pt x="48919" y="259645"/>
                      <a:pt x="46543" y="275622"/>
                      <a:pt x="56444" y="282223"/>
                    </a:cubicBezTo>
                    <a:lnTo>
                      <a:pt x="124178" y="327378"/>
                    </a:lnTo>
                    <a:cubicBezTo>
                      <a:pt x="131704" y="338667"/>
                      <a:pt x="137162" y="351651"/>
                      <a:pt x="146756" y="361245"/>
                    </a:cubicBezTo>
                    <a:cubicBezTo>
                      <a:pt x="173592" y="388081"/>
                      <a:pt x="214818" y="395221"/>
                      <a:pt x="248356" y="406400"/>
                    </a:cubicBezTo>
                    <a:lnTo>
                      <a:pt x="304800" y="383823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8" name="Frihandsfigur 47">
                <a:extLst>
                  <a:ext uri="{FF2B5EF4-FFF2-40B4-BE49-F238E27FC236}">
                    <a16:creationId xmlns:a16="http://schemas.microsoft.com/office/drawing/2014/main" id="{81A9BB04-1236-D848-BAAD-90587BC6E86B}"/>
                  </a:ext>
                </a:extLst>
              </p:cNvPr>
              <p:cNvSpPr/>
              <p:nvPr/>
            </p:nvSpPr>
            <p:spPr>
              <a:xfrm rot="9215075">
                <a:off x="8836186" y="3091540"/>
                <a:ext cx="441328" cy="349958"/>
              </a:xfrm>
              <a:custGeom>
                <a:avLst/>
                <a:gdLst>
                  <a:gd name="connsiteX0" fmla="*/ 441328 w 441328"/>
                  <a:gd name="connsiteY0" fmla="*/ 338666 h 349958"/>
                  <a:gd name="connsiteX1" fmla="*/ 396172 w 441328"/>
                  <a:gd name="connsiteY1" fmla="*/ 214489 h 349958"/>
                  <a:gd name="connsiteX2" fmla="*/ 351017 w 441328"/>
                  <a:gd name="connsiteY2" fmla="*/ 146755 h 349958"/>
                  <a:gd name="connsiteX3" fmla="*/ 283283 w 441328"/>
                  <a:gd name="connsiteY3" fmla="*/ 101600 h 349958"/>
                  <a:gd name="connsiteX4" fmla="*/ 260705 w 441328"/>
                  <a:gd name="connsiteY4" fmla="*/ 67733 h 349958"/>
                  <a:gd name="connsiteX5" fmla="*/ 159105 w 441328"/>
                  <a:gd name="connsiteY5" fmla="*/ 11289 h 349958"/>
                  <a:gd name="connsiteX6" fmla="*/ 113950 w 441328"/>
                  <a:gd name="connsiteY6" fmla="*/ 0 h 349958"/>
                  <a:gd name="connsiteX7" fmla="*/ 12350 w 441328"/>
                  <a:gd name="connsiteY7" fmla="*/ 11289 h 349958"/>
                  <a:gd name="connsiteX8" fmla="*/ 12350 w 441328"/>
                  <a:gd name="connsiteY8" fmla="*/ 79022 h 349958"/>
                  <a:gd name="connsiteX9" fmla="*/ 34928 w 441328"/>
                  <a:gd name="connsiteY9" fmla="*/ 112889 h 349958"/>
                  <a:gd name="connsiteX10" fmla="*/ 102661 w 441328"/>
                  <a:gd name="connsiteY10" fmla="*/ 248355 h 349958"/>
                  <a:gd name="connsiteX11" fmla="*/ 170394 w 441328"/>
                  <a:gd name="connsiteY11" fmla="*/ 293511 h 349958"/>
                  <a:gd name="connsiteX12" fmla="*/ 204261 w 441328"/>
                  <a:gd name="connsiteY12" fmla="*/ 316089 h 349958"/>
                  <a:gd name="connsiteX13" fmla="*/ 294572 w 441328"/>
                  <a:gd name="connsiteY13" fmla="*/ 338666 h 349958"/>
                  <a:gd name="connsiteX14" fmla="*/ 384883 w 441328"/>
                  <a:gd name="connsiteY14" fmla="*/ 349955 h 3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1328" h="349958">
                    <a:moveTo>
                      <a:pt x="441328" y="338666"/>
                    </a:moveTo>
                    <a:cubicBezTo>
                      <a:pt x="424434" y="279539"/>
                      <a:pt x="424670" y="261985"/>
                      <a:pt x="396172" y="214489"/>
                    </a:cubicBezTo>
                    <a:cubicBezTo>
                      <a:pt x="382211" y="191221"/>
                      <a:pt x="373595" y="161807"/>
                      <a:pt x="351017" y="146755"/>
                    </a:cubicBezTo>
                    <a:lnTo>
                      <a:pt x="283283" y="101600"/>
                    </a:lnTo>
                    <a:cubicBezTo>
                      <a:pt x="275757" y="90311"/>
                      <a:pt x="270916" y="76667"/>
                      <a:pt x="260705" y="67733"/>
                    </a:cubicBezTo>
                    <a:cubicBezTo>
                      <a:pt x="221501" y="33430"/>
                      <a:pt x="201861" y="23505"/>
                      <a:pt x="159105" y="11289"/>
                    </a:cubicBezTo>
                    <a:cubicBezTo>
                      <a:pt x="144187" y="7027"/>
                      <a:pt x="129002" y="3763"/>
                      <a:pt x="113950" y="0"/>
                    </a:cubicBezTo>
                    <a:cubicBezTo>
                      <a:pt x="80083" y="3763"/>
                      <a:pt x="43988" y="-1366"/>
                      <a:pt x="12350" y="11289"/>
                    </a:cubicBezTo>
                    <a:cubicBezTo>
                      <a:pt x="-12737" y="21323"/>
                      <a:pt x="7333" y="68988"/>
                      <a:pt x="12350" y="79022"/>
                    </a:cubicBezTo>
                    <a:cubicBezTo>
                      <a:pt x="18418" y="91157"/>
                      <a:pt x="29418" y="100491"/>
                      <a:pt x="34928" y="112889"/>
                    </a:cubicBezTo>
                    <a:cubicBezTo>
                      <a:pt x="53909" y="155596"/>
                      <a:pt x="58187" y="218706"/>
                      <a:pt x="102661" y="248355"/>
                    </a:cubicBezTo>
                    <a:lnTo>
                      <a:pt x="170394" y="293511"/>
                    </a:lnTo>
                    <a:cubicBezTo>
                      <a:pt x="181683" y="301037"/>
                      <a:pt x="191390" y="311799"/>
                      <a:pt x="204261" y="316089"/>
                    </a:cubicBezTo>
                    <a:cubicBezTo>
                      <a:pt x="247885" y="330630"/>
                      <a:pt x="240078" y="329584"/>
                      <a:pt x="294572" y="338666"/>
                    </a:cubicBezTo>
                    <a:cubicBezTo>
                      <a:pt x="365501" y="350487"/>
                      <a:pt x="348657" y="349955"/>
                      <a:pt x="384883" y="349955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49" name="Frihandsfigur 48">
                <a:extLst>
                  <a:ext uri="{FF2B5EF4-FFF2-40B4-BE49-F238E27FC236}">
                    <a16:creationId xmlns:a16="http://schemas.microsoft.com/office/drawing/2014/main" id="{F7203979-523F-EB47-9EAD-3B2C1399A0CA}"/>
                  </a:ext>
                </a:extLst>
              </p:cNvPr>
              <p:cNvSpPr/>
              <p:nvPr/>
            </p:nvSpPr>
            <p:spPr>
              <a:xfrm rot="9684858">
                <a:off x="8032556" y="2912532"/>
                <a:ext cx="341771" cy="383822"/>
              </a:xfrm>
              <a:custGeom>
                <a:avLst/>
                <a:gdLst>
                  <a:gd name="connsiteX0" fmla="*/ 33866 w 341771"/>
                  <a:gd name="connsiteY0" fmla="*/ 327378 h 383822"/>
                  <a:gd name="connsiteX1" fmla="*/ 56444 w 341771"/>
                  <a:gd name="connsiteY1" fmla="*/ 203200 h 383822"/>
                  <a:gd name="connsiteX2" fmla="*/ 135466 w 341771"/>
                  <a:gd name="connsiteY2" fmla="*/ 101600 h 383822"/>
                  <a:gd name="connsiteX3" fmla="*/ 203200 w 341771"/>
                  <a:gd name="connsiteY3" fmla="*/ 56445 h 383822"/>
                  <a:gd name="connsiteX4" fmla="*/ 270933 w 341771"/>
                  <a:gd name="connsiteY4" fmla="*/ 11289 h 383822"/>
                  <a:gd name="connsiteX5" fmla="*/ 304800 w 341771"/>
                  <a:gd name="connsiteY5" fmla="*/ 0 h 383822"/>
                  <a:gd name="connsiteX6" fmla="*/ 338666 w 341771"/>
                  <a:gd name="connsiteY6" fmla="*/ 33867 h 383822"/>
                  <a:gd name="connsiteX7" fmla="*/ 282222 w 341771"/>
                  <a:gd name="connsiteY7" fmla="*/ 191911 h 383822"/>
                  <a:gd name="connsiteX8" fmla="*/ 259644 w 341771"/>
                  <a:gd name="connsiteY8" fmla="*/ 225778 h 383822"/>
                  <a:gd name="connsiteX9" fmla="*/ 237066 w 341771"/>
                  <a:gd name="connsiteY9" fmla="*/ 259645 h 383822"/>
                  <a:gd name="connsiteX10" fmla="*/ 203200 w 341771"/>
                  <a:gd name="connsiteY10" fmla="*/ 282222 h 383822"/>
                  <a:gd name="connsiteX11" fmla="*/ 146755 w 341771"/>
                  <a:gd name="connsiteY11" fmla="*/ 338667 h 383822"/>
                  <a:gd name="connsiteX12" fmla="*/ 90311 w 341771"/>
                  <a:gd name="connsiteY12" fmla="*/ 383822 h 383822"/>
                  <a:gd name="connsiteX13" fmla="*/ 0 w 341771"/>
                  <a:gd name="connsiteY13" fmla="*/ 372534 h 38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1771" h="383822">
                    <a:moveTo>
                      <a:pt x="33866" y="327378"/>
                    </a:moveTo>
                    <a:cubicBezTo>
                      <a:pt x="36326" y="307697"/>
                      <a:pt x="39603" y="233513"/>
                      <a:pt x="56444" y="203200"/>
                    </a:cubicBezTo>
                    <a:cubicBezTo>
                      <a:pt x="74998" y="169803"/>
                      <a:pt x="103274" y="126638"/>
                      <a:pt x="135466" y="101600"/>
                    </a:cubicBezTo>
                    <a:cubicBezTo>
                      <a:pt x="156885" y="84941"/>
                      <a:pt x="180622" y="71497"/>
                      <a:pt x="203200" y="56445"/>
                    </a:cubicBezTo>
                    <a:lnTo>
                      <a:pt x="270933" y="11289"/>
                    </a:lnTo>
                    <a:lnTo>
                      <a:pt x="304800" y="0"/>
                    </a:lnTo>
                    <a:cubicBezTo>
                      <a:pt x="316089" y="11289"/>
                      <a:pt x="335810" y="18160"/>
                      <a:pt x="338666" y="33867"/>
                    </a:cubicBezTo>
                    <a:cubicBezTo>
                      <a:pt x="352273" y="108710"/>
                      <a:pt x="318927" y="136853"/>
                      <a:pt x="282222" y="191911"/>
                    </a:cubicBezTo>
                    <a:lnTo>
                      <a:pt x="259644" y="225778"/>
                    </a:lnTo>
                    <a:cubicBezTo>
                      <a:pt x="252118" y="237067"/>
                      <a:pt x="248355" y="252119"/>
                      <a:pt x="237066" y="259645"/>
                    </a:cubicBezTo>
                    <a:lnTo>
                      <a:pt x="203200" y="282222"/>
                    </a:lnTo>
                    <a:cubicBezTo>
                      <a:pt x="142992" y="372534"/>
                      <a:pt x="222015" y="263407"/>
                      <a:pt x="146755" y="338667"/>
                    </a:cubicBezTo>
                    <a:cubicBezTo>
                      <a:pt x="95693" y="389729"/>
                      <a:pt x="156241" y="361847"/>
                      <a:pt x="90311" y="383822"/>
                    </a:cubicBezTo>
                    <a:lnTo>
                      <a:pt x="0" y="372534"/>
                    </a:ln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0" name="Frihandsfigur 49">
                <a:extLst>
                  <a:ext uri="{FF2B5EF4-FFF2-40B4-BE49-F238E27FC236}">
                    <a16:creationId xmlns:a16="http://schemas.microsoft.com/office/drawing/2014/main" id="{6B38BB47-605C-AA45-8A1F-3F3BB562A67C}"/>
                  </a:ext>
                </a:extLst>
              </p:cNvPr>
              <p:cNvSpPr/>
              <p:nvPr/>
            </p:nvSpPr>
            <p:spPr>
              <a:xfrm rot="4837785">
                <a:off x="6718140" y="2858421"/>
                <a:ext cx="361576" cy="395111"/>
              </a:xfrm>
              <a:custGeom>
                <a:avLst/>
                <a:gdLst>
                  <a:gd name="connsiteX0" fmla="*/ 0 w 361576"/>
                  <a:gd name="connsiteY0" fmla="*/ 349956 h 395111"/>
                  <a:gd name="connsiteX1" fmla="*/ 67733 w 361576"/>
                  <a:gd name="connsiteY1" fmla="*/ 214489 h 395111"/>
                  <a:gd name="connsiteX2" fmla="*/ 101600 w 361576"/>
                  <a:gd name="connsiteY2" fmla="*/ 180623 h 395111"/>
                  <a:gd name="connsiteX3" fmla="*/ 146755 w 361576"/>
                  <a:gd name="connsiteY3" fmla="*/ 112889 h 395111"/>
                  <a:gd name="connsiteX4" fmla="*/ 180622 w 361576"/>
                  <a:gd name="connsiteY4" fmla="*/ 90311 h 395111"/>
                  <a:gd name="connsiteX5" fmla="*/ 282222 w 361576"/>
                  <a:gd name="connsiteY5" fmla="*/ 11289 h 395111"/>
                  <a:gd name="connsiteX6" fmla="*/ 338667 w 361576"/>
                  <a:gd name="connsiteY6" fmla="*/ 0 h 395111"/>
                  <a:gd name="connsiteX7" fmla="*/ 361244 w 361576"/>
                  <a:gd name="connsiteY7" fmla="*/ 33867 h 395111"/>
                  <a:gd name="connsiteX8" fmla="*/ 349955 w 361576"/>
                  <a:gd name="connsiteY8" fmla="*/ 79023 h 395111"/>
                  <a:gd name="connsiteX9" fmla="*/ 293511 w 361576"/>
                  <a:gd name="connsiteY9" fmla="*/ 180623 h 395111"/>
                  <a:gd name="connsiteX10" fmla="*/ 248355 w 361576"/>
                  <a:gd name="connsiteY10" fmla="*/ 248356 h 395111"/>
                  <a:gd name="connsiteX11" fmla="*/ 158044 w 361576"/>
                  <a:gd name="connsiteY11" fmla="*/ 349956 h 395111"/>
                  <a:gd name="connsiteX12" fmla="*/ 56444 w 361576"/>
                  <a:gd name="connsiteY12" fmla="*/ 395111 h 395111"/>
                  <a:gd name="connsiteX13" fmla="*/ 0 w 361576"/>
                  <a:gd name="connsiteY13" fmla="*/ 349956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576" h="395111">
                    <a:moveTo>
                      <a:pt x="0" y="349956"/>
                    </a:moveTo>
                    <a:cubicBezTo>
                      <a:pt x="22578" y="304800"/>
                      <a:pt x="32034" y="250187"/>
                      <a:pt x="67733" y="214489"/>
                    </a:cubicBezTo>
                    <a:cubicBezTo>
                      <a:pt x="79022" y="203200"/>
                      <a:pt x="91799" y="193225"/>
                      <a:pt x="101600" y="180623"/>
                    </a:cubicBezTo>
                    <a:cubicBezTo>
                      <a:pt x="118259" y="159204"/>
                      <a:pt x="124177" y="127941"/>
                      <a:pt x="146755" y="112889"/>
                    </a:cubicBezTo>
                    <a:cubicBezTo>
                      <a:pt x="158044" y="105363"/>
                      <a:pt x="170199" y="98997"/>
                      <a:pt x="180622" y="90311"/>
                    </a:cubicBezTo>
                    <a:cubicBezTo>
                      <a:pt x="212514" y="63735"/>
                      <a:pt x="237176" y="20298"/>
                      <a:pt x="282222" y="11289"/>
                    </a:cubicBezTo>
                    <a:lnTo>
                      <a:pt x="338667" y="0"/>
                    </a:lnTo>
                    <a:cubicBezTo>
                      <a:pt x="346193" y="11289"/>
                      <a:pt x="359325" y="20436"/>
                      <a:pt x="361244" y="33867"/>
                    </a:cubicBezTo>
                    <a:cubicBezTo>
                      <a:pt x="363438" y="49226"/>
                      <a:pt x="354217" y="64105"/>
                      <a:pt x="349955" y="79023"/>
                    </a:cubicBezTo>
                    <a:cubicBezTo>
                      <a:pt x="335053" y="131182"/>
                      <a:pt x="333942" y="119977"/>
                      <a:pt x="293511" y="180623"/>
                    </a:cubicBezTo>
                    <a:lnTo>
                      <a:pt x="248355" y="248356"/>
                    </a:lnTo>
                    <a:cubicBezTo>
                      <a:pt x="221207" y="289079"/>
                      <a:pt x="204448" y="319019"/>
                      <a:pt x="158044" y="349956"/>
                    </a:cubicBezTo>
                    <a:cubicBezTo>
                      <a:pt x="127350" y="370419"/>
                      <a:pt x="96750" y="395111"/>
                      <a:pt x="56444" y="395111"/>
                    </a:cubicBezTo>
                    <a:lnTo>
                      <a:pt x="0" y="34995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1" name="Frihandsfigur 50">
                <a:extLst>
                  <a:ext uri="{FF2B5EF4-FFF2-40B4-BE49-F238E27FC236}">
                    <a16:creationId xmlns:a16="http://schemas.microsoft.com/office/drawing/2014/main" id="{CE2CAF19-4E44-DD4B-88F0-27D8D4B7F536}"/>
                  </a:ext>
                </a:extLst>
              </p:cNvPr>
              <p:cNvSpPr/>
              <p:nvPr/>
            </p:nvSpPr>
            <p:spPr>
              <a:xfrm>
                <a:off x="6113795" y="4083957"/>
                <a:ext cx="361244" cy="283004"/>
              </a:xfrm>
              <a:custGeom>
                <a:avLst/>
                <a:gdLst>
                  <a:gd name="connsiteX0" fmla="*/ 0 w 361244"/>
                  <a:gd name="connsiteY0" fmla="*/ 249138 h 283004"/>
                  <a:gd name="connsiteX1" fmla="*/ 79022 w 361244"/>
                  <a:gd name="connsiteY1" fmla="*/ 136249 h 283004"/>
                  <a:gd name="connsiteX2" fmla="*/ 146755 w 361244"/>
                  <a:gd name="connsiteY2" fmla="*/ 79804 h 283004"/>
                  <a:gd name="connsiteX3" fmla="*/ 203200 w 361244"/>
                  <a:gd name="connsiteY3" fmla="*/ 34649 h 283004"/>
                  <a:gd name="connsiteX4" fmla="*/ 237066 w 361244"/>
                  <a:gd name="connsiteY4" fmla="*/ 12071 h 283004"/>
                  <a:gd name="connsiteX5" fmla="*/ 361244 w 361244"/>
                  <a:gd name="connsiteY5" fmla="*/ 12071 h 283004"/>
                  <a:gd name="connsiteX6" fmla="*/ 349955 w 361244"/>
                  <a:gd name="connsiteY6" fmla="*/ 57227 h 283004"/>
                  <a:gd name="connsiteX7" fmla="*/ 316089 w 361244"/>
                  <a:gd name="connsiteY7" fmla="*/ 124960 h 283004"/>
                  <a:gd name="connsiteX8" fmla="*/ 282222 w 361244"/>
                  <a:gd name="connsiteY8" fmla="*/ 147538 h 283004"/>
                  <a:gd name="connsiteX9" fmla="*/ 191911 w 361244"/>
                  <a:gd name="connsiteY9" fmla="*/ 226560 h 283004"/>
                  <a:gd name="connsiteX10" fmla="*/ 90311 w 361244"/>
                  <a:gd name="connsiteY10" fmla="*/ 271715 h 283004"/>
                  <a:gd name="connsiteX11" fmla="*/ 56444 w 361244"/>
                  <a:gd name="connsiteY11" fmla="*/ 283004 h 283004"/>
                  <a:gd name="connsiteX12" fmla="*/ 0 w 361244"/>
                  <a:gd name="connsiteY12" fmla="*/ 249138 h 28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1244" h="283004">
                    <a:moveTo>
                      <a:pt x="0" y="249138"/>
                    </a:moveTo>
                    <a:cubicBezTo>
                      <a:pt x="26341" y="211508"/>
                      <a:pt x="40804" y="161728"/>
                      <a:pt x="79022" y="136249"/>
                    </a:cubicBezTo>
                    <a:cubicBezTo>
                      <a:pt x="112324" y="114048"/>
                      <a:pt x="119590" y="112402"/>
                      <a:pt x="146755" y="79804"/>
                    </a:cubicBezTo>
                    <a:cubicBezTo>
                      <a:pt x="186033" y="32671"/>
                      <a:pt x="147604" y="53181"/>
                      <a:pt x="203200" y="34649"/>
                    </a:cubicBezTo>
                    <a:cubicBezTo>
                      <a:pt x="214489" y="27123"/>
                      <a:pt x="224931" y="18139"/>
                      <a:pt x="237066" y="12071"/>
                    </a:cubicBezTo>
                    <a:cubicBezTo>
                      <a:pt x="283007" y="-10900"/>
                      <a:pt x="301719" y="4630"/>
                      <a:pt x="361244" y="12071"/>
                    </a:cubicBezTo>
                    <a:cubicBezTo>
                      <a:pt x="357481" y="27123"/>
                      <a:pt x="354217" y="42309"/>
                      <a:pt x="349955" y="57227"/>
                    </a:cubicBezTo>
                    <a:cubicBezTo>
                      <a:pt x="342610" y="82933"/>
                      <a:pt x="335877" y="105172"/>
                      <a:pt x="316089" y="124960"/>
                    </a:cubicBezTo>
                    <a:cubicBezTo>
                      <a:pt x="306495" y="134554"/>
                      <a:pt x="293511" y="140012"/>
                      <a:pt x="282222" y="147538"/>
                    </a:cubicBezTo>
                    <a:cubicBezTo>
                      <a:pt x="244592" y="203981"/>
                      <a:pt x="270932" y="173879"/>
                      <a:pt x="191911" y="226560"/>
                    </a:cubicBezTo>
                    <a:cubicBezTo>
                      <a:pt x="138243" y="262339"/>
                      <a:pt x="170914" y="244848"/>
                      <a:pt x="90311" y="271715"/>
                    </a:cubicBezTo>
                    <a:cubicBezTo>
                      <a:pt x="79022" y="275478"/>
                      <a:pt x="68344" y="283004"/>
                      <a:pt x="56444" y="283004"/>
                    </a:cubicBezTo>
                    <a:lnTo>
                      <a:pt x="0" y="249138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50277024-2343-AB41-BE0F-EAA39A9FE129}"/>
                </a:ext>
              </a:extLst>
            </p:cNvPr>
            <p:cNvGrpSpPr/>
            <p:nvPr/>
          </p:nvGrpSpPr>
          <p:grpSpPr>
            <a:xfrm flipH="1">
              <a:off x="9831424" y="860109"/>
              <a:ext cx="899710" cy="5082333"/>
              <a:chOff x="3882317" y="780174"/>
              <a:chExt cx="899710" cy="5082333"/>
            </a:xfrm>
          </p:grpSpPr>
          <p:sp>
            <p:nvSpPr>
              <p:cNvPr id="19" name="Frihandsfigur 18">
                <a:extLst>
                  <a:ext uri="{FF2B5EF4-FFF2-40B4-BE49-F238E27FC236}">
                    <a16:creationId xmlns:a16="http://schemas.microsoft.com/office/drawing/2014/main" id="{8BDDEF01-026D-E540-9FE3-5916FDBC1C3A}"/>
                  </a:ext>
                </a:extLst>
              </p:cNvPr>
              <p:cNvSpPr/>
              <p:nvPr/>
            </p:nvSpPr>
            <p:spPr>
              <a:xfrm>
                <a:off x="3884759" y="1905845"/>
                <a:ext cx="397675" cy="329899"/>
              </a:xfrm>
              <a:custGeom>
                <a:avLst/>
                <a:gdLst>
                  <a:gd name="connsiteX0" fmla="*/ 396143 w 397675"/>
                  <a:gd name="connsiteY0" fmla="*/ 327378 h 329899"/>
                  <a:gd name="connsiteX1" fmla="*/ 373565 w 397675"/>
                  <a:gd name="connsiteY1" fmla="*/ 248356 h 329899"/>
                  <a:gd name="connsiteX2" fmla="*/ 362276 w 397675"/>
                  <a:gd name="connsiteY2" fmla="*/ 214489 h 329899"/>
                  <a:gd name="connsiteX3" fmla="*/ 339698 w 397675"/>
                  <a:gd name="connsiteY3" fmla="*/ 180622 h 329899"/>
                  <a:gd name="connsiteX4" fmla="*/ 294543 w 397675"/>
                  <a:gd name="connsiteY4" fmla="*/ 124178 h 329899"/>
                  <a:gd name="connsiteX5" fmla="*/ 192943 w 397675"/>
                  <a:gd name="connsiteY5" fmla="*/ 45156 h 329899"/>
                  <a:gd name="connsiteX6" fmla="*/ 125210 w 397675"/>
                  <a:gd name="connsiteY6" fmla="*/ 22578 h 329899"/>
                  <a:gd name="connsiteX7" fmla="*/ 91343 w 397675"/>
                  <a:gd name="connsiteY7" fmla="*/ 11289 h 329899"/>
                  <a:gd name="connsiteX8" fmla="*/ 23610 w 397675"/>
                  <a:gd name="connsiteY8" fmla="*/ 0 h 329899"/>
                  <a:gd name="connsiteX9" fmla="*/ 23610 w 397675"/>
                  <a:gd name="connsiteY9" fmla="*/ 101600 h 329899"/>
                  <a:gd name="connsiteX10" fmla="*/ 34898 w 397675"/>
                  <a:gd name="connsiteY10" fmla="*/ 135467 h 329899"/>
                  <a:gd name="connsiteX11" fmla="*/ 91343 w 397675"/>
                  <a:gd name="connsiteY11" fmla="*/ 203200 h 329899"/>
                  <a:gd name="connsiteX12" fmla="*/ 159076 w 397675"/>
                  <a:gd name="connsiteY12" fmla="*/ 248356 h 329899"/>
                  <a:gd name="connsiteX13" fmla="*/ 260676 w 397675"/>
                  <a:gd name="connsiteY13" fmla="*/ 282222 h 329899"/>
                  <a:gd name="connsiteX14" fmla="*/ 328410 w 397675"/>
                  <a:gd name="connsiteY14" fmla="*/ 304800 h 329899"/>
                  <a:gd name="connsiteX15" fmla="*/ 396143 w 397675"/>
                  <a:gd name="connsiteY15" fmla="*/ 327378 h 32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675" h="329899">
                    <a:moveTo>
                      <a:pt x="396143" y="327378"/>
                    </a:moveTo>
                    <a:cubicBezTo>
                      <a:pt x="403669" y="317971"/>
                      <a:pt x="381437" y="274595"/>
                      <a:pt x="373565" y="248356"/>
                    </a:cubicBezTo>
                    <a:cubicBezTo>
                      <a:pt x="370146" y="236958"/>
                      <a:pt x="367598" y="225132"/>
                      <a:pt x="362276" y="214489"/>
                    </a:cubicBezTo>
                    <a:cubicBezTo>
                      <a:pt x="356208" y="202354"/>
                      <a:pt x="347224" y="191911"/>
                      <a:pt x="339698" y="180622"/>
                    </a:cubicBezTo>
                    <a:cubicBezTo>
                      <a:pt x="321167" y="125026"/>
                      <a:pt x="341677" y="163457"/>
                      <a:pt x="294543" y="124178"/>
                    </a:cubicBezTo>
                    <a:cubicBezTo>
                      <a:pt x="255581" y="91710"/>
                      <a:pt x="250008" y="64178"/>
                      <a:pt x="192943" y="45156"/>
                    </a:cubicBezTo>
                    <a:lnTo>
                      <a:pt x="125210" y="22578"/>
                    </a:lnTo>
                    <a:cubicBezTo>
                      <a:pt x="113921" y="18815"/>
                      <a:pt x="103081" y="13245"/>
                      <a:pt x="91343" y="11289"/>
                    </a:cubicBezTo>
                    <a:lnTo>
                      <a:pt x="23610" y="0"/>
                    </a:lnTo>
                    <a:cubicBezTo>
                      <a:pt x="-12170" y="53669"/>
                      <a:pt x="-3258" y="20995"/>
                      <a:pt x="23610" y="101600"/>
                    </a:cubicBezTo>
                    <a:cubicBezTo>
                      <a:pt x="27373" y="112889"/>
                      <a:pt x="28297" y="125566"/>
                      <a:pt x="34898" y="135467"/>
                    </a:cubicBezTo>
                    <a:cubicBezTo>
                      <a:pt x="54967" y="165570"/>
                      <a:pt x="61255" y="179798"/>
                      <a:pt x="91343" y="203200"/>
                    </a:cubicBezTo>
                    <a:cubicBezTo>
                      <a:pt x="112762" y="219859"/>
                      <a:pt x="133333" y="239775"/>
                      <a:pt x="159076" y="248356"/>
                    </a:cubicBezTo>
                    <a:lnTo>
                      <a:pt x="260676" y="282222"/>
                    </a:lnTo>
                    <a:lnTo>
                      <a:pt x="328410" y="304800"/>
                    </a:lnTo>
                    <a:cubicBezTo>
                      <a:pt x="367324" y="317772"/>
                      <a:pt x="388617" y="336785"/>
                      <a:pt x="396143" y="327378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Frihandsfigur 19">
                <a:extLst>
                  <a:ext uri="{FF2B5EF4-FFF2-40B4-BE49-F238E27FC236}">
                    <a16:creationId xmlns:a16="http://schemas.microsoft.com/office/drawing/2014/main" id="{15654F72-0846-A54B-BCE2-3900293C1709}"/>
                  </a:ext>
                </a:extLst>
              </p:cNvPr>
              <p:cNvSpPr/>
              <p:nvPr/>
            </p:nvSpPr>
            <p:spPr>
              <a:xfrm rot="494507">
                <a:off x="4440256" y="1470569"/>
                <a:ext cx="341771" cy="383822"/>
              </a:xfrm>
              <a:custGeom>
                <a:avLst/>
                <a:gdLst>
                  <a:gd name="connsiteX0" fmla="*/ 33866 w 341771"/>
                  <a:gd name="connsiteY0" fmla="*/ 327378 h 383822"/>
                  <a:gd name="connsiteX1" fmla="*/ 56444 w 341771"/>
                  <a:gd name="connsiteY1" fmla="*/ 203200 h 383822"/>
                  <a:gd name="connsiteX2" fmla="*/ 135466 w 341771"/>
                  <a:gd name="connsiteY2" fmla="*/ 101600 h 383822"/>
                  <a:gd name="connsiteX3" fmla="*/ 203200 w 341771"/>
                  <a:gd name="connsiteY3" fmla="*/ 56445 h 383822"/>
                  <a:gd name="connsiteX4" fmla="*/ 270933 w 341771"/>
                  <a:gd name="connsiteY4" fmla="*/ 11289 h 383822"/>
                  <a:gd name="connsiteX5" fmla="*/ 304800 w 341771"/>
                  <a:gd name="connsiteY5" fmla="*/ 0 h 383822"/>
                  <a:gd name="connsiteX6" fmla="*/ 338666 w 341771"/>
                  <a:gd name="connsiteY6" fmla="*/ 33867 h 383822"/>
                  <a:gd name="connsiteX7" fmla="*/ 282222 w 341771"/>
                  <a:gd name="connsiteY7" fmla="*/ 191911 h 383822"/>
                  <a:gd name="connsiteX8" fmla="*/ 259644 w 341771"/>
                  <a:gd name="connsiteY8" fmla="*/ 225778 h 383822"/>
                  <a:gd name="connsiteX9" fmla="*/ 237066 w 341771"/>
                  <a:gd name="connsiteY9" fmla="*/ 259645 h 383822"/>
                  <a:gd name="connsiteX10" fmla="*/ 203200 w 341771"/>
                  <a:gd name="connsiteY10" fmla="*/ 282222 h 383822"/>
                  <a:gd name="connsiteX11" fmla="*/ 146755 w 341771"/>
                  <a:gd name="connsiteY11" fmla="*/ 338667 h 383822"/>
                  <a:gd name="connsiteX12" fmla="*/ 90311 w 341771"/>
                  <a:gd name="connsiteY12" fmla="*/ 383822 h 383822"/>
                  <a:gd name="connsiteX13" fmla="*/ 0 w 341771"/>
                  <a:gd name="connsiteY13" fmla="*/ 372534 h 38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1771" h="383822">
                    <a:moveTo>
                      <a:pt x="33866" y="327378"/>
                    </a:moveTo>
                    <a:cubicBezTo>
                      <a:pt x="36326" y="307697"/>
                      <a:pt x="39603" y="233513"/>
                      <a:pt x="56444" y="203200"/>
                    </a:cubicBezTo>
                    <a:cubicBezTo>
                      <a:pt x="74998" y="169803"/>
                      <a:pt x="103274" y="126638"/>
                      <a:pt x="135466" y="101600"/>
                    </a:cubicBezTo>
                    <a:cubicBezTo>
                      <a:pt x="156885" y="84941"/>
                      <a:pt x="180622" y="71497"/>
                      <a:pt x="203200" y="56445"/>
                    </a:cubicBezTo>
                    <a:lnTo>
                      <a:pt x="270933" y="11289"/>
                    </a:lnTo>
                    <a:lnTo>
                      <a:pt x="304800" y="0"/>
                    </a:lnTo>
                    <a:cubicBezTo>
                      <a:pt x="316089" y="11289"/>
                      <a:pt x="335810" y="18160"/>
                      <a:pt x="338666" y="33867"/>
                    </a:cubicBezTo>
                    <a:cubicBezTo>
                      <a:pt x="352273" y="108710"/>
                      <a:pt x="318927" y="136853"/>
                      <a:pt x="282222" y="191911"/>
                    </a:cubicBezTo>
                    <a:lnTo>
                      <a:pt x="259644" y="225778"/>
                    </a:lnTo>
                    <a:cubicBezTo>
                      <a:pt x="252118" y="237067"/>
                      <a:pt x="248355" y="252119"/>
                      <a:pt x="237066" y="259645"/>
                    </a:cubicBezTo>
                    <a:lnTo>
                      <a:pt x="203200" y="282222"/>
                    </a:lnTo>
                    <a:cubicBezTo>
                      <a:pt x="142992" y="372534"/>
                      <a:pt x="222015" y="263407"/>
                      <a:pt x="146755" y="338667"/>
                    </a:cubicBezTo>
                    <a:cubicBezTo>
                      <a:pt x="95693" y="389729"/>
                      <a:pt x="156241" y="361847"/>
                      <a:pt x="90311" y="383822"/>
                    </a:cubicBezTo>
                    <a:lnTo>
                      <a:pt x="0" y="372534"/>
                    </a:ln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" name="Frihandsfigur 20">
                <a:extLst>
                  <a:ext uri="{FF2B5EF4-FFF2-40B4-BE49-F238E27FC236}">
                    <a16:creationId xmlns:a16="http://schemas.microsoft.com/office/drawing/2014/main" id="{00FBD3B3-77D6-2D43-839B-C51A05E39E44}"/>
                  </a:ext>
                </a:extLst>
              </p:cNvPr>
              <p:cNvSpPr/>
              <p:nvPr/>
            </p:nvSpPr>
            <p:spPr>
              <a:xfrm>
                <a:off x="4290771" y="780174"/>
                <a:ext cx="247478" cy="5082333"/>
              </a:xfrm>
              <a:custGeom>
                <a:avLst/>
                <a:gdLst>
                  <a:gd name="connsiteX0" fmla="*/ 123185 w 247478"/>
                  <a:gd name="connsiteY0" fmla="*/ 4943293 h 5082333"/>
                  <a:gd name="connsiteX1" fmla="*/ 10296 w 247478"/>
                  <a:gd name="connsiteY1" fmla="*/ 3170937 h 5082333"/>
                  <a:gd name="connsiteX2" fmla="*/ 10296 w 247478"/>
                  <a:gd name="connsiteY2" fmla="*/ 1748537 h 5082333"/>
                  <a:gd name="connsiteX3" fmla="*/ 55451 w 247478"/>
                  <a:gd name="connsiteY3" fmla="*/ 190670 h 5082333"/>
                  <a:gd name="connsiteX4" fmla="*/ 55451 w 247478"/>
                  <a:gd name="connsiteY4" fmla="*/ 190670 h 5082333"/>
                  <a:gd name="connsiteX5" fmla="*/ 66740 w 247478"/>
                  <a:gd name="connsiteY5" fmla="*/ 55204 h 5082333"/>
                  <a:gd name="connsiteX6" fmla="*/ 111896 w 247478"/>
                  <a:gd name="connsiteY6" fmla="*/ 32626 h 5082333"/>
                  <a:gd name="connsiteX7" fmla="*/ 111896 w 247478"/>
                  <a:gd name="connsiteY7" fmla="*/ 495470 h 5082333"/>
                  <a:gd name="connsiteX8" fmla="*/ 89318 w 247478"/>
                  <a:gd name="connsiteY8" fmla="*/ 3848270 h 5082333"/>
                  <a:gd name="connsiteX9" fmla="*/ 247362 w 247478"/>
                  <a:gd name="connsiteY9" fmla="*/ 4841693 h 5082333"/>
                  <a:gd name="connsiteX10" fmla="*/ 123185 w 247478"/>
                  <a:gd name="connsiteY10" fmla="*/ 4943293 h 508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478" h="5082333">
                    <a:moveTo>
                      <a:pt x="123185" y="4943293"/>
                    </a:moveTo>
                    <a:cubicBezTo>
                      <a:pt x="83674" y="4664834"/>
                      <a:pt x="29111" y="3703396"/>
                      <a:pt x="10296" y="3170937"/>
                    </a:cubicBezTo>
                    <a:cubicBezTo>
                      <a:pt x="-8519" y="2638478"/>
                      <a:pt x="2770" y="2245248"/>
                      <a:pt x="10296" y="1748537"/>
                    </a:cubicBezTo>
                    <a:cubicBezTo>
                      <a:pt x="17822" y="1251826"/>
                      <a:pt x="55451" y="190670"/>
                      <a:pt x="55451" y="190670"/>
                    </a:cubicBezTo>
                    <a:lnTo>
                      <a:pt x="55451" y="190670"/>
                    </a:lnTo>
                    <a:lnTo>
                      <a:pt x="66740" y="55204"/>
                    </a:lnTo>
                    <a:cubicBezTo>
                      <a:pt x="76147" y="28863"/>
                      <a:pt x="104370" y="-40752"/>
                      <a:pt x="111896" y="32626"/>
                    </a:cubicBezTo>
                    <a:cubicBezTo>
                      <a:pt x="119422" y="106004"/>
                      <a:pt x="115659" y="-140471"/>
                      <a:pt x="111896" y="495470"/>
                    </a:cubicBezTo>
                    <a:cubicBezTo>
                      <a:pt x="108133" y="1131411"/>
                      <a:pt x="66740" y="3123900"/>
                      <a:pt x="89318" y="3848270"/>
                    </a:cubicBezTo>
                    <a:cubicBezTo>
                      <a:pt x="111896" y="4572640"/>
                      <a:pt x="243599" y="4657308"/>
                      <a:pt x="247362" y="4841693"/>
                    </a:cubicBezTo>
                    <a:cubicBezTo>
                      <a:pt x="251125" y="5026078"/>
                      <a:pt x="162696" y="5221752"/>
                      <a:pt x="123185" y="494329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2" name="Frihandsfigur 21">
                <a:extLst>
                  <a:ext uri="{FF2B5EF4-FFF2-40B4-BE49-F238E27FC236}">
                    <a16:creationId xmlns:a16="http://schemas.microsoft.com/office/drawing/2014/main" id="{7F5E7C6B-27FD-9149-8C5E-3A5F50789182}"/>
                  </a:ext>
                </a:extLst>
              </p:cNvPr>
              <p:cNvSpPr/>
              <p:nvPr/>
            </p:nvSpPr>
            <p:spPr>
              <a:xfrm>
                <a:off x="4380089" y="2709333"/>
                <a:ext cx="361576" cy="395111"/>
              </a:xfrm>
              <a:custGeom>
                <a:avLst/>
                <a:gdLst>
                  <a:gd name="connsiteX0" fmla="*/ 0 w 361576"/>
                  <a:gd name="connsiteY0" fmla="*/ 349956 h 395111"/>
                  <a:gd name="connsiteX1" fmla="*/ 67733 w 361576"/>
                  <a:gd name="connsiteY1" fmla="*/ 214489 h 395111"/>
                  <a:gd name="connsiteX2" fmla="*/ 101600 w 361576"/>
                  <a:gd name="connsiteY2" fmla="*/ 180623 h 395111"/>
                  <a:gd name="connsiteX3" fmla="*/ 146755 w 361576"/>
                  <a:gd name="connsiteY3" fmla="*/ 112889 h 395111"/>
                  <a:gd name="connsiteX4" fmla="*/ 180622 w 361576"/>
                  <a:gd name="connsiteY4" fmla="*/ 90311 h 395111"/>
                  <a:gd name="connsiteX5" fmla="*/ 282222 w 361576"/>
                  <a:gd name="connsiteY5" fmla="*/ 11289 h 395111"/>
                  <a:gd name="connsiteX6" fmla="*/ 338667 w 361576"/>
                  <a:gd name="connsiteY6" fmla="*/ 0 h 395111"/>
                  <a:gd name="connsiteX7" fmla="*/ 361244 w 361576"/>
                  <a:gd name="connsiteY7" fmla="*/ 33867 h 395111"/>
                  <a:gd name="connsiteX8" fmla="*/ 349955 w 361576"/>
                  <a:gd name="connsiteY8" fmla="*/ 79023 h 395111"/>
                  <a:gd name="connsiteX9" fmla="*/ 293511 w 361576"/>
                  <a:gd name="connsiteY9" fmla="*/ 180623 h 395111"/>
                  <a:gd name="connsiteX10" fmla="*/ 248355 w 361576"/>
                  <a:gd name="connsiteY10" fmla="*/ 248356 h 395111"/>
                  <a:gd name="connsiteX11" fmla="*/ 158044 w 361576"/>
                  <a:gd name="connsiteY11" fmla="*/ 349956 h 395111"/>
                  <a:gd name="connsiteX12" fmla="*/ 56444 w 361576"/>
                  <a:gd name="connsiteY12" fmla="*/ 395111 h 395111"/>
                  <a:gd name="connsiteX13" fmla="*/ 0 w 361576"/>
                  <a:gd name="connsiteY13" fmla="*/ 349956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576" h="395111">
                    <a:moveTo>
                      <a:pt x="0" y="349956"/>
                    </a:moveTo>
                    <a:cubicBezTo>
                      <a:pt x="22578" y="304800"/>
                      <a:pt x="32034" y="250187"/>
                      <a:pt x="67733" y="214489"/>
                    </a:cubicBezTo>
                    <a:cubicBezTo>
                      <a:pt x="79022" y="203200"/>
                      <a:pt x="91799" y="193225"/>
                      <a:pt x="101600" y="180623"/>
                    </a:cubicBezTo>
                    <a:cubicBezTo>
                      <a:pt x="118259" y="159204"/>
                      <a:pt x="124177" y="127941"/>
                      <a:pt x="146755" y="112889"/>
                    </a:cubicBezTo>
                    <a:cubicBezTo>
                      <a:pt x="158044" y="105363"/>
                      <a:pt x="170199" y="98997"/>
                      <a:pt x="180622" y="90311"/>
                    </a:cubicBezTo>
                    <a:cubicBezTo>
                      <a:pt x="212514" y="63735"/>
                      <a:pt x="237176" y="20298"/>
                      <a:pt x="282222" y="11289"/>
                    </a:cubicBezTo>
                    <a:lnTo>
                      <a:pt x="338667" y="0"/>
                    </a:lnTo>
                    <a:cubicBezTo>
                      <a:pt x="346193" y="11289"/>
                      <a:pt x="359325" y="20436"/>
                      <a:pt x="361244" y="33867"/>
                    </a:cubicBezTo>
                    <a:cubicBezTo>
                      <a:pt x="363438" y="49226"/>
                      <a:pt x="354217" y="64105"/>
                      <a:pt x="349955" y="79023"/>
                    </a:cubicBezTo>
                    <a:cubicBezTo>
                      <a:pt x="335053" y="131182"/>
                      <a:pt x="333942" y="119977"/>
                      <a:pt x="293511" y="180623"/>
                    </a:cubicBezTo>
                    <a:lnTo>
                      <a:pt x="248355" y="248356"/>
                    </a:lnTo>
                    <a:cubicBezTo>
                      <a:pt x="221207" y="289079"/>
                      <a:pt x="204448" y="319019"/>
                      <a:pt x="158044" y="349956"/>
                    </a:cubicBezTo>
                    <a:cubicBezTo>
                      <a:pt x="127350" y="370419"/>
                      <a:pt x="96750" y="395111"/>
                      <a:pt x="56444" y="395111"/>
                    </a:cubicBezTo>
                    <a:lnTo>
                      <a:pt x="0" y="34995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" name="Frihandsfigur 22">
                <a:extLst>
                  <a:ext uri="{FF2B5EF4-FFF2-40B4-BE49-F238E27FC236}">
                    <a16:creationId xmlns:a16="http://schemas.microsoft.com/office/drawing/2014/main" id="{05C70853-4206-C94B-8221-D51089322906}"/>
                  </a:ext>
                </a:extLst>
              </p:cNvPr>
              <p:cNvSpPr/>
              <p:nvPr/>
            </p:nvSpPr>
            <p:spPr>
              <a:xfrm rot="20577023">
                <a:off x="3917244" y="3160889"/>
                <a:ext cx="304800" cy="406400"/>
              </a:xfrm>
              <a:custGeom>
                <a:avLst/>
                <a:gdLst>
                  <a:gd name="connsiteX0" fmla="*/ 304800 w 304800"/>
                  <a:gd name="connsiteY0" fmla="*/ 383823 h 406400"/>
                  <a:gd name="connsiteX1" fmla="*/ 293511 w 304800"/>
                  <a:gd name="connsiteY1" fmla="*/ 293512 h 406400"/>
                  <a:gd name="connsiteX2" fmla="*/ 270933 w 304800"/>
                  <a:gd name="connsiteY2" fmla="*/ 225778 h 406400"/>
                  <a:gd name="connsiteX3" fmla="*/ 259644 w 304800"/>
                  <a:gd name="connsiteY3" fmla="*/ 180623 h 406400"/>
                  <a:gd name="connsiteX4" fmla="*/ 237067 w 304800"/>
                  <a:gd name="connsiteY4" fmla="*/ 112889 h 406400"/>
                  <a:gd name="connsiteX5" fmla="*/ 225778 w 304800"/>
                  <a:gd name="connsiteY5" fmla="*/ 79023 h 406400"/>
                  <a:gd name="connsiteX6" fmla="*/ 158044 w 304800"/>
                  <a:gd name="connsiteY6" fmla="*/ 33867 h 406400"/>
                  <a:gd name="connsiteX7" fmla="*/ 124178 w 304800"/>
                  <a:gd name="connsiteY7" fmla="*/ 11289 h 406400"/>
                  <a:gd name="connsiteX8" fmla="*/ 90311 w 304800"/>
                  <a:gd name="connsiteY8" fmla="*/ 0 h 406400"/>
                  <a:gd name="connsiteX9" fmla="*/ 56444 w 304800"/>
                  <a:gd name="connsiteY9" fmla="*/ 11289 h 406400"/>
                  <a:gd name="connsiteX10" fmla="*/ 11289 w 304800"/>
                  <a:gd name="connsiteY10" fmla="*/ 22578 h 406400"/>
                  <a:gd name="connsiteX11" fmla="*/ 0 w 304800"/>
                  <a:gd name="connsiteY11" fmla="*/ 56445 h 406400"/>
                  <a:gd name="connsiteX12" fmla="*/ 11289 w 304800"/>
                  <a:gd name="connsiteY12" fmla="*/ 101600 h 406400"/>
                  <a:gd name="connsiteX13" fmla="*/ 22578 w 304800"/>
                  <a:gd name="connsiteY13" fmla="*/ 180623 h 406400"/>
                  <a:gd name="connsiteX14" fmla="*/ 45156 w 304800"/>
                  <a:gd name="connsiteY14" fmla="*/ 248356 h 406400"/>
                  <a:gd name="connsiteX15" fmla="*/ 56444 w 304800"/>
                  <a:gd name="connsiteY15" fmla="*/ 282223 h 406400"/>
                  <a:gd name="connsiteX16" fmla="*/ 124178 w 304800"/>
                  <a:gd name="connsiteY16" fmla="*/ 327378 h 406400"/>
                  <a:gd name="connsiteX17" fmla="*/ 146756 w 304800"/>
                  <a:gd name="connsiteY17" fmla="*/ 361245 h 406400"/>
                  <a:gd name="connsiteX18" fmla="*/ 248356 w 304800"/>
                  <a:gd name="connsiteY18" fmla="*/ 406400 h 406400"/>
                  <a:gd name="connsiteX19" fmla="*/ 304800 w 304800"/>
                  <a:gd name="connsiteY19" fmla="*/ 383823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4800" h="406400">
                    <a:moveTo>
                      <a:pt x="304800" y="383823"/>
                    </a:moveTo>
                    <a:cubicBezTo>
                      <a:pt x="301037" y="353719"/>
                      <a:pt x="299868" y="323177"/>
                      <a:pt x="293511" y="293512"/>
                    </a:cubicBezTo>
                    <a:cubicBezTo>
                      <a:pt x="288524" y="270241"/>
                      <a:pt x="276705" y="248867"/>
                      <a:pt x="270933" y="225778"/>
                    </a:cubicBezTo>
                    <a:cubicBezTo>
                      <a:pt x="267170" y="210726"/>
                      <a:pt x="264102" y="195484"/>
                      <a:pt x="259644" y="180623"/>
                    </a:cubicBezTo>
                    <a:cubicBezTo>
                      <a:pt x="252805" y="157827"/>
                      <a:pt x="244593" y="135467"/>
                      <a:pt x="237067" y="112889"/>
                    </a:cubicBezTo>
                    <a:cubicBezTo>
                      <a:pt x="233304" y="101600"/>
                      <a:pt x="235679" y="85624"/>
                      <a:pt x="225778" y="79023"/>
                    </a:cubicBezTo>
                    <a:lnTo>
                      <a:pt x="158044" y="33867"/>
                    </a:lnTo>
                    <a:cubicBezTo>
                      <a:pt x="146755" y="26341"/>
                      <a:pt x="137049" y="15579"/>
                      <a:pt x="124178" y="11289"/>
                    </a:cubicBezTo>
                    <a:lnTo>
                      <a:pt x="90311" y="0"/>
                    </a:lnTo>
                    <a:cubicBezTo>
                      <a:pt x="79022" y="3763"/>
                      <a:pt x="67886" y="8020"/>
                      <a:pt x="56444" y="11289"/>
                    </a:cubicBezTo>
                    <a:cubicBezTo>
                      <a:pt x="41526" y="15551"/>
                      <a:pt x="23404" y="12886"/>
                      <a:pt x="11289" y="22578"/>
                    </a:cubicBezTo>
                    <a:cubicBezTo>
                      <a:pt x="1997" y="30012"/>
                      <a:pt x="3763" y="45156"/>
                      <a:pt x="0" y="56445"/>
                    </a:cubicBezTo>
                    <a:cubicBezTo>
                      <a:pt x="3763" y="71497"/>
                      <a:pt x="8514" y="86335"/>
                      <a:pt x="11289" y="101600"/>
                    </a:cubicBezTo>
                    <a:cubicBezTo>
                      <a:pt x="16049" y="127779"/>
                      <a:pt x="16595" y="154696"/>
                      <a:pt x="22578" y="180623"/>
                    </a:cubicBezTo>
                    <a:cubicBezTo>
                      <a:pt x="27929" y="203813"/>
                      <a:pt x="37630" y="225778"/>
                      <a:pt x="45156" y="248356"/>
                    </a:cubicBezTo>
                    <a:cubicBezTo>
                      <a:pt x="48919" y="259645"/>
                      <a:pt x="46543" y="275622"/>
                      <a:pt x="56444" y="282223"/>
                    </a:cubicBezTo>
                    <a:lnTo>
                      <a:pt x="124178" y="327378"/>
                    </a:lnTo>
                    <a:cubicBezTo>
                      <a:pt x="131704" y="338667"/>
                      <a:pt x="137162" y="351651"/>
                      <a:pt x="146756" y="361245"/>
                    </a:cubicBezTo>
                    <a:cubicBezTo>
                      <a:pt x="173592" y="388081"/>
                      <a:pt x="214818" y="395221"/>
                      <a:pt x="248356" y="406400"/>
                    </a:cubicBezTo>
                    <a:lnTo>
                      <a:pt x="304800" y="383823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" name="Frihandsfigur 23">
                <a:extLst>
                  <a:ext uri="{FF2B5EF4-FFF2-40B4-BE49-F238E27FC236}">
                    <a16:creationId xmlns:a16="http://schemas.microsoft.com/office/drawing/2014/main" id="{E3850170-69C4-254B-9C6D-BD0DEEF800F0}"/>
                  </a:ext>
                </a:extLst>
              </p:cNvPr>
              <p:cNvSpPr/>
              <p:nvPr/>
            </p:nvSpPr>
            <p:spPr>
              <a:xfrm>
                <a:off x="3882317" y="1027290"/>
                <a:ext cx="441328" cy="349958"/>
              </a:xfrm>
              <a:custGeom>
                <a:avLst/>
                <a:gdLst>
                  <a:gd name="connsiteX0" fmla="*/ 441328 w 441328"/>
                  <a:gd name="connsiteY0" fmla="*/ 338666 h 349958"/>
                  <a:gd name="connsiteX1" fmla="*/ 396172 w 441328"/>
                  <a:gd name="connsiteY1" fmla="*/ 214489 h 349958"/>
                  <a:gd name="connsiteX2" fmla="*/ 351017 w 441328"/>
                  <a:gd name="connsiteY2" fmla="*/ 146755 h 349958"/>
                  <a:gd name="connsiteX3" fmla="*/ 283283 w 441328"/>
                  <a:gd name="connsiteY3" fmla="*/ 101600 h 349958"/>
                  <a:gd name="connsiteX4" fmla="*/ 260705 w 441328"/>
                  <a:gd name="connsiteY4" fmla="*/ 67733 h 349958"/>
                  <a:gd name="connsiteX5" fmla="*/ 159105 w 441328"/>
                  <a:gd name="connsiteY5" fmla="*/ 11289 h 349958"/>
                  <a:gd name="connsiteX6" fmla="*/ 113950 w 441328"/>
                  <a:gd name="connsiteY6" fmla="*/ 0 h 349958"/>
                  <a:gd name="connsiteX7" fmla="*/ 12350 w 441328"/>
                  <a:gd name="connsiteY7" fmla="*/ 11289 h 349958"/>
                  <a:gd name="connsiteX8" fmla="*/ 12350 w 441328"/>
                  <a:gd name="connsiteY8" fmla="*/ 79022 h 349958"/>
                  <a:gd name="connsiteX9" fmla="*/ 34928 w 441328"/>
                  <a:gd name="connsiteY9" fmla="*/ 112889 h 349958"/>
                  <a:gd name="connsiteX10" fmla="*/ 102661 w 441328"/>
                  <a:gd name="connsiteY10" fmla="*/ 248355 h 349958"/>
                  <a:gd name="connsiteX11" fmla="*/ 170394 w 441328"/>
                  <a:gd name="connsiteY11" fmla="*/ 293511 h 349958"/>
                  <a:gd name="connsiteX12" fmla="*/ 204261 w 441328"/>
                  <a:gd name="connsiteY12" fmla="*/ 316089 h 349958"/>
                  <a:gd name="connsiteX13" fmla="*/ 294572 w 441328"/>
                  <a:gd name="connsiteY13" fmla="*/ 338666 h 349958"/>
                  <a:gd name="connsiteX14" fmla="*/ 384883 w 441328"/>
                  <a:gd name="connsiteY14" fmla="*/ 349955 h 3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1328" h="349958">
                    <a:moveTo>
                      <a:pt x="441328" y="338666"/>
                    </a:moveTo>
                    <a:cubicBezTo>
                      <a:pt x="424434" y="279539"/>
                      <a:pt x="424670" y="261985"/>
                      <a:pt x="396172" y="214489"/>
                    </a:cubicBezTo>
                    <a:cubicBezTo>
                      <a:pt x="382211" y="191221"/>
                      <a:pt x="373595" y="161807"/>
                      <a:pt x="351017" y="146755"/>
                    </a:cubicBezTo>
                    <a:lnTo>
                      <a:pt x="283283" y="101600"/>
                    </a:lnTo>
                    <a:cubicBezTo>
                      <a:pt x="275757" y="90311"/>
                      <a:pt x="270916" y="76667"/>
                      <a:pt x="260705" y="67733"/>
                    </a:cubicBezTo>
                    <a:cubicBezTo>
                      <a:pt x="221501" y="33430"/>
                      <a:pt x="201861" y="23505"/>
                      <a:pt x="159105" y="11289"/>
                    </a:cubicBezTo>
                    <a:cubicBezTo>
                      <a:pt x="144187" y="7027"/>
                      <a:pt x="129002" y="3763"/>
                      <a:pt x="113950" y="0"/>
                    </a:cubicBezTo>
                    <a:cubicBezTo>
                      <a:pt x="80083" y="3763"/>
                      <a:pt x="43988" y="-1366"/>
                      <a:pt x="12350" y="11289"/>
                    </a:cubicBezTo>
                    <a:cubicBezTo>
                      <a:pt x="-12737" y="21323"/>
                      <a:pt x="7333" y="68988"/>
                      <a:pt x="12350" y="79022"/>
                    </a:cubicBezTo>
                    <a:cubicBezTo>
                      <a:pt x="18418" y="91157"/>
                      <a:pt x="29418" y="100491"/>
                      <a:pt x="34928" y="112889"/>
                    </a:cubicBezTo>
                    <a:cubicBezTo>
                      <a:pt x="53909" y="155596"/>
                      <a:pt x="58187" y="218706"/>
                      <a:pt x="102661" y="248355"/>
                    </a:cubicBezTo>
                    <a:lnTo>
                      <a:pt x="170394" y="293511"/>
                    </a:lnTo>
                    <a:cubicBezTo>
                      <a:pt x="181683" y="301037"/>
                      <a:pt x="191390" y="311799"/>
                      <a:pt x="204261" y="316089"/>
                    </a:cubicBezTo>
                    <a:cubicBezTo>
                      <a:pt x="247885" y="330630"/>
                      <a:pt x="240078" y="329584"/>
                      <a:pt x="294572" y="338666"/>
                    </a:cubicBezTo>
                    <a:cubicBezTo>
                      <a:pt x="365501" y="350487"/>
                      <a:pt x="348657" y="349955"/>
                      <a:pt x="384883" y="349955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" name="Frihandsfigur 24">
                <a:extLst>
                  <a:ext uri="{FF2B5EF4-FFF2-40B4-BE49-F238E27FC236}">
                    <a16:creationId xmlns:a16="http://schemas.microsoft.com/office/drawing/2014/main" id="{7E5C6490-7958-2548-BCCD-7395E530BB8C}"/>
                  </a:ext>
                </a:extLst>
              </p:cNvPr>
              <p:cNvSpPr/>
              <p:nvPr/>
            </p:nvSpPr>
            <p:spPr>
              <a:xfrm>
                <a:off x="4391378" y="3950329"/>
                <a:ext cx="361244" cy="283004"/>
              </a:xfrm>
              <a:custGeom>
                <a:avLst/>
                <a:gdLst>
                  <a:gd name="connsiteX0" fmla="*/ 0 w 361244"/>
                  <a:gd name="connsiteY0" fmla="*/ 249138 h 283004"/>
                  <a:gd name="connsiteX1" fmla="*/ 79022 w 361244"/>
                  <a:gd name="connsiteY1" fmla="*/ 136249 h 283004"/>
                  <a:gd name="connsiteX2" fmla="*/ 146755 w 361244"/>
                  <a:gd name="connsiteY2" fmla="*/ 79804 h 283004"/>
                  <a:gd name="connsiteX3" fmla="*/ 203200 w 361244"/>
                  <a:gd name="connsiteY3" fmla="*/ 34649 h 283004"/>
                  <a:gd name="connsiteX4" fmla="*/ 237066 w 361244"/>
                  <a:gd name="connsiteY4" fmla="*/ 12071 h 283004"/>
                  <a:gd name="connsiteX5" fmla="*/ 361244 w 361244"/>
                  <a:gd name="connsiteY5" fmla="*/ 12071 h 283004"/>
                  <a:gd name="connsiteX6" fmla="*/ 349955 w 361244"/>
                  <a:gd name="connsiteY6" fmla="*/ 57227 h 283004"/>
                  <a:gd name="connsiteX7" fmla="*/ 316089 w 361244"/>
                  <a:gd name="connsiteY7" fmla="*/ 124960 h 283004"/>
                  <a:gd name="connsiteX8" fmla="*/ 282222 w 361244"/>
                  <a:gd name="connsiteY8" fmla="*/ 147538 h 283004"/>
                  <a:gd name="connsiteX9" fmla="*/ 191911 w 361244"/>
                  <a:gd name="connsiteY9" fmla="*/ 226560 h 283004"/>
                  <a:gd name="connsiteX10" fmla="*/ 90311 w 361244"/>
                  <a:gd name="connsiteY10" fmla="*/ 271715 h 283004"/>
                  <a:gd name="connsiteX11" fmla="*/ 56444 w 361244"/>
                  <a:gd name="connsiteY11" fmla="*/ 283004 h 283004"/>
                  <a:gd name="connsiteX12" fmla="*/ 0 w 361244"/>
                  <a:gd name="connsiteY12" fmla="*/ 249138 h 28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1244" h="283004">
                    <a:moveTo>
                      <a:pt x="0" y="249138"/>
                    </a:moveTo>
                    <a:cubicBezTo>
                      <a:pt x="26341" y="211508"/>
                      <a:pt x="40804" y="161728"/>
                      <a:pt x="79022" y="136249"/>
                    </a:cubicBezTo>
                    <a:cubicBezTo>
                      <a:pt x="112324" y="114048"/>
                      <a:pt x="119590" y="112402"/>
                      <a:pt x="146755" y="79804"/>
                    </a:cubicBezTo>
                    <a:cubicBezTo>
                      <a:pt x="186033" y="32671"/>
                      <a:pt x="147604" y="53181"/>
                      <a:pt x="203200" y="34649"/>
                    </a:cubicBezTo>
                    <a:cubicBezTo>
                      <a:pt x="214489" y="27123"/>
                      <a:pt x="224931" y="18139"/>
                      <a:pt x="237066" y="12071"/>
                    </a:cubicBezTo>
                    <a:cubicBezTo>
                      <a:pt x="283007" y="-10900"/>
                      <a:pt x="301719" y="4630"/>
                      <a:pt x="361244" y="12071"/>
                    </a:cubicBezTo>
                    <a:cubicBezTo>
                      <a:pt x="357481" y="27123"/>
                      <a:pt x="354217" y="42309"/>
                      <a:pt x="349955" y="57227"/>
                    </a:cubicBezTo>
                    <a:cubicBezTo>
                      <a:pt x="342610" y="82933"/>
                      <a:pt x="335877" y="105172"/>
                      <a:pt x="316089" y="124960"/>
                    </a:cubicBezTo>
                    <a:cubicBezTo>
                      <a:pt x="306495" y="134554"/>
                      <a:pt x="293511" y="140012"/>
                      <a:pt x="282222" y="147538"/>
                    </a:cubicBezTo>
                    <a:cubicBezTo>
                      <a:pt x="244592" y="203981"/>
                      <a:pt x="270932" y="173879"/>
                      <a:pt x="191911" y="226560"/>
                    </a:cubicBezTo>
                    <a:cubicBezTo>
                      <a:pt x="138243" y="262339"/>
                      <a:pt x="170914" y="244848"/>
                      <a:pt x="90311" y="271715"/>
                    </a:cubicBezTo>
                    <a:cubicBezTo>
                      <a:pt x="79022" y="275478"/>
                      <a:pt x="68344" y="283004"/>
                      <a:pt x="56444" y="283004"/>
                    </a:cubicBezTo>
                    <a:lnTo>
                      <a:pt x="0" y="249138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452AA1BF-2951-4044-8ED1-028E3BFFD288}"/>
                </a:ext>
              </a:extLst>
            </p:cNvPr>
            <p:cNvSpPr/>
            <p:nvPr/>
          </p:nvSpPr>
          <p:spPr>
            <a:xfrm>
              <a:off x="2792624" y="1555712"/>
              <a:ext cx="1910730" cy="1365877"/>
            </a:xfrm>
            <a:custGeom>
              <a:avLst/>
              <a:gdLst>
                <a:gd name="connsiteX0" fmla="*/ 0 w 1451429"/>
                <a:gd name="connsiteY0" fmla="*/ 75937 h 1091937"/>
                <a:gd name="connsiteX1" fmla="*/ 827315 w 1451429"/>
                <a:gd name="connsiteY1" fmla="*/ 104965 h 1091937"/>
                <a:gd name="connsiteX2" fmla="*/ 1451429 w 1451429"/>
                <a:gd name="connsiteY2" fmla="*/ 1091937 h 1091937"/>
                <a:gd name="connsiteX3" fmla="*/ 1451429 w 1451429"/>
                <a:gd name="connsiteY3" fmla="*/ 1091937 h 109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429" h="1091937">
                  <a:moveTo>
                    <a:pt x="0" y="75937"/>
                  </a:moveTo>
                  <a:cubicBezTo>
                    <a:pt x="292705" y="5784"/>
                    <a:pt x="585410" y="-64368"/>
                    <a:pt x="827315" y="104965"/>
                  </a:cubicBezTo>
                  <a:cubicBezTo>
                    <a:pt x="1069220" y="274298"/>
                    <a:pt x="1451429" y="1091937"/>
                    <a:pt x="1451429" y="1091937"/>
                  </a:cubicBezTo>
                  <a:lnTo>
                    <a:pt x="1451429" y="1091937"/>
                  </a:lnTo>
                </a:path>
              </a:pathLst>
            </a:custGeom>
            <a:noFill/>
            <a:ln w="107950" cap="rnd">
              <a:solidFill>
                <a:schemeClr val="accent6">
                  <a:lumMod val="50000"/>
                  <a:alpha val="67000"/>
                </a:schemeClr>
              </a:solidFill>
              <a:prstDash val="sysDash"/>
              <a:tailEnd type="stealth"/>
              <a:extLst>
                <a:ext uri="{C807C97D-BFC1-408E-A445-0C87EB9F89A2}">
                  <ask:lineSketchStyleProps xmlns:ask="http://schemas.microsoft.com/office/drawing/2018/sketchyshapes" sd="3172686838"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35" name="Frihandsfigur 34">
              <a:extLst>
                <a:ext uri="{FF2B5EF4-FFF2-40B4-BE49-F238E27FC236}">
                  <a16:creationId xmlns:a16="http://schemas.microsoft.com/office/drawing/2014/main" id="{4A3047AA-1B0C-4F40-9804-E8824A74DA07}"/>
                </a:ext>
              </a:extLst>
            </p:cNvPr>
            <p:cNvSpPr/>
            <p:nvPr/>
          </p:nvSpPr>
          <p:spPr>
            <a:xfrm rot="19115145">
              <a:off x="7065426" y="1578952"/>
              <a:ext cx="2226172" cy="755776"/>
            </a:xfrm>
            <a:custGeom>
              <a:avLst/>
              <a:gdLst>
                <a:gd name="connsiteX0" fmla="*/ 0 w 1451429"/>
                <a:gd name="connsiteY0" fmla="*/ 75937 h 1091937"/>
                <a:gd name="connsiteX1" fmla="*/ 827315 w 1451429"/>
                <a:gd name="connsiteY1" fmla="*/ 104965 h 1091937"/>
                <a:gd name="connsiteX2" fmla="*/ 1451429 w 1451429"/>
                <a:gd name="connsiteY2" fmla="*/ 1091937 h 1091937"/>
                <a:gd name="connsiteX3" fmla="*/ 1451429 w 1451429"/>
                <a:gd name="connsiteY3" fmla="*/ 1091937 h 109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429" h="1091937">
                  <a:moveTo>
                    <a:pt x="0" y="75937"/>
                  </a:moveTo>
                  <a:cubicBezTo>
                    <a:pt x="292705" y="5784"/>
                    <a:pt x="585410" y="-64368"/>
                    <a:pt x="827315" y="104965"/>
                  </a:cubicBezTo>
                  <a:cubicBezTo>
                    <a:pt x="1069220" y="274298"/>
                    <a:pt x="1451429" y="1091937"/>
                    <a:pt x="1451429" y="1091937"/>
                  </a:cubicBezTo>
                  <a:lnTo>
                    <a:pt x="1451429" y="1091937"/>
                  </a:lnTo>
                </a:path>
              </a:pathLst>
            </a:custGeom>
            <a:noFill/>
            <a:ln w="107950" cap="rnd">
              <a:solidFill>
                <a:schemeClr val="accent6">
                  <a:lumMod val="50000"/>
                  <a:alpha val="66770"/>
                </a:schemeClr>
              </a:solidFill>
              <a:prstDash val="sysDash"/>
              <a:tailEnd type="stealth"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0C6F51A6-ECF0-AF4D-B7FA-8111B27B5FD6}"/>
                </a:ext>
              </a:extLst>
            </p:cNvPr>
            <p:cNvSpPr/>
            <p:nvPr/>
          </p:nvSpPr>
          <p:spPr>
            <a:xfrm rot="20914061">
              <a:off x="9340688" y="537698"/>
              <a:ext cx="914400" cy="130628"/>
            </a:xfrm>
            <a:custGeom>
              <a:avLst/>
              <a:gdLst>
                <a:gd name="connsiteX0" fmla="*/ 0 w 914400"/>
                <a:gd name="connsiteY0" fmla="*/ 130628 h 130628"/>
                <a:gd name="connsiteX1" fmla="*/ 188686 w 914400"/>
                <a:gd name="connsiteY1" fmla="*/ 58057 h 130628"/>
                <a:gd name="connsiteX2" fmla="*/ 232228 w 914400"/>
                <a:gd name="connsiteY2" fmla="*/ 43542 h 130628"/>
                <a:gd name="connsiteX3" fmla="*/ 333828 w 914400"/>
                <a:gd name="connsiteY3" fmla="*/ 29028 h 130628"/>
                <a:gd name="connsiteX4" fmla="*/ 406400 w 914400"/>
                <a:gd name="connsiteY4" fmla="*/ 14514 h 130628"/>
                <a:gd name="connsiteX5" fmla="*/ 522514 w 914400"/>
                <a:gd name="connsiteY5" fmla="*/ 0 h 130628"/>
                <a:gd name="connsiteX6" fmla="*/ 725714 w 914400"/>
                <a:gd name="connsiteY6" fmla="*/ 14514 h 130628"/>
                <a:gd name="connsiteX7" fmla="*/ 856343 w 914400"/>
                <a:gd name="connsiteY7" fmla="*/ 58057 h 130628"/>
                <a:gd name="connsiteX8" fmla="*/ 914400 w 914400"/>
                <a:gd name="connsiteY8" fmla="*/ 72571 h 1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30628">
                  <a:moveTo>
                    <a:pt x="0" y="130628"/>
                  </a:moveTo>
                  <a:cubicBezTo>
                    <a:pt x="129740" y="75025"/>
                    <a:pt x="66632" y="98742"/>
                    <a:pt x="188686" y="58057"/>
                  </a:cubicBezTo>
                  <a:cubicBezTo>
                    <a:pt x="203200" y="53219"/>
                    <a:pt x="217083" y="45706"/>
                    <a:pt x="232228" y="43542"/>
                  </a:cubicBezTo>
                  <a:cubicBezTo>
                    <a:pt x="266095" y="38704"/>
                    <a:pt x="300083" y="34652"/>
                    <a:pt x="333828" y="29028"/>
                  </a:cubicBezTo>
                  <a:cubicBezTo>
                    <a:pt x="358162" y="24972"/>
                    <a:pt x="382017" y="18265"/>
                    <a:pt x="406400" y="14514"/>
                  </a:cubicBezTo>
                  <a:cubicBezTo>
                    <a:pt x="444952" y="8583"/>
                    <a:pt x="483809" y="4838"/>
                    <a:pt x="522514" y="0"/>
                  </a:cubicBezTo>
                  <a:cubicBezTo>
                    <a:pt x="590247" y="4838"/>
                    <a:pt x="658559" y="4441"/>
                    <a:pt x="725714" y="14514"/>
                  </a:cubicBezTo>
                  <a:cubicBezTo>
                    <a:pt x="725729" y="14516"/>
                    <a:pt x="834564" y="50797"/>
                    <a:pt x="856343" y="58057"/>
                  </a:cubicBezTo>
                  <a:cubicBezTo>
                    <a:pt x="904474" y="74101"/>
                    <a:pt x="884587" y="72571"/>
                    <a:pt x="914400" y="7257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Frihandsfigur 36">
              <a:extLst>
                <a:ext uri="{FF2B5EF4-FFF2-40B4-BE49-F238E27FC236}">
                  <a16:creationId xmlns:a16="http://schemas.microsoft.com/office/drawing/2014/main" id="{E936DCDB-32B9-B64D-883B-88962DD335B8}"/>
                </a:ext>
              </a:extLst>
            </p:cNvPr>
            <p:cNvSpPr/>
            <p:nvPr/>
          </p:nvSpPr>
          <p:spPr>
            <a:xfrm rot="1101472">
              <a:off x="9999611" y="313349"/>
              <a:ext cx="914400" cy="130628"/>
            </a:xfrm>
            <a:custGeom>
              <a:avLst/>
              <a:gdLst>
                <a:gd name="connsiteX0" fmla="*/ 0 w 914400"/>
                <a:gd name="connsiteY0" fmla="*/ 130628 h 130628"/>
                <a:gd name="connsiteX1" fmla="*/ 188686 w 914400"/>
                <a:gd name="connsiteY1" fmla="*/ 58057 h 130628"/>
                <a:gd name="connsiteX2" fmla="*/ 232228 w 914400"/>
                <a:gd name="connsiteY2" fmla="*/ 43542 h 130628"/>
                <a:gd name="connsiteX3" fmla="*/ 333828 w 914400"/>
                <a:gd name="connsiteY3" fmla="*/ 29028 h 130628"/>
                <a:gd name="connsiteX4" fmla="*/ 406400 w 914400"/>
                <a:gd name="connsiteY4" fmla="*/ 14514 h 130628"/>
                <a:gd name="connsiteX5" fmla="*/ 522514 w 914400"/>
                <a:gd name="connsiteY5" fmla="*/ 0 h 130628"/>
                <a:gd name="connsiteX6" fmla="*/ 725714 w 914400"/>
                <a:gd name="connsiteY6" fmla="*/ 14514 h 130628"/>
                <a:gd name="connsiteX7" fmla="*/ 856343 w 914400"/>
                <a:gd name="connsiteY7" fmla="*/ 58057 h 130628"/>
                <a:gd name="connsiteX8" fmla="*/ 914400 w 914400"/>
                <a:gd name="connsiteY8" fmla="*/ 72571 h 1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30628">
                  <a:moveTo>
                    <a:pt x="0" y="130628"/>
                  </a:moveTo>
                  <a:cubicBezTo>
                    <a:pt x="129740" y="75025"/>
                    <a:pt x="66632" y="98742"/>
                    <a:pt x="188686" y="58057"/>
                  </a:cubicBezTo>
                  <a:cubicBezTo>
                    <a:pt x="203200" y="53219"/>
                    <a:pt x="217083" y="45706"/>
                    <a:pt x="232228" y="43542"/>
                  </a:cubicBezTo>
                  <a:cubicBezTo>
                    <a:pt x="266095" y="38704"/>
                    <a:pt x="300083" y="34652"/>
                    <a:pt x="333828" y="29028"/>
                  </a:cubicBezTo>
                  <a:cubicBezTo>
                    <a:pt x="358162" y="24972"/>
                    <a:pt x="382017" y="18265"/>
                    <a:pt x="406400" y="14514"/>
                  </a:cubicBezTo>
                  <a:cubicBezTo>
                    <a:pt x="444952" y="8583"/>
                    <a:pt x="483809" y="4838"/>
                    <a:pt x="522514" y="0"/>
                  </a:cubicBezTo>
                  <a:cubicBezTo>
                    <a:pt x="590247" y="4838"/>
                    <a:pt x="658559" y="4441"/>
                    <a:pt x="725714" y="14514"/>
                  </a:cubicBezTo>
                  <a:cubicBezTo>
                    <a:pt x="725729" y="14516"/>
                    <a:pt x="834564" y="50797"/>
                    <a:pt x="856343" y="58057"/>
                  </a:cubicBezTo>
                  <a:cubicBezTo>
                    <a:pt x="904474" y="74101"/>
                    <a:pt x="884587" y="72571"/>
                    <a:pt x="914400" y="7257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Frihandsfigur 40">
              <a:extLst>
                <a:ext uri="{FF2B5EF4-FFF2-40B4-BE49-F238E27FC236}">
                  <a16:creationId xmlns:a16="http://schemas.microsoft.com/office/drawing/2014/main" id="{B5C086E8-CB35-0642-8127-5526EE07DFCC}"/>
                </a:ext>
              </a:extLst>
            </p:cNvPr>
            <p:cNvSpPr/>
            <p:nvPr/>
          </p:nvSpPr>
          <p:spPr>
            <a:xfrm rot="1131763">
              <a:off x="10036058" y="738858"/>
              <a:ext cx="914400" cy="130628"/>
            </a:xfrm>
            <a:custGeom>
              <a:avLst/>
              <a:gdLst>
                <a:gd name="connsiteX0" fmla="*/ 0 w 914400"/>
                <a:gd name="connsiteY0" fmla="*/ 130628 h 130628"/>
                <a:gd name="connsiteX1" fmla="*/ 188686 w 914400"/>
                <a:gd name="connsiteY1" fmla="*/ 58057 h 130628"/>
                <a:gd name="connsiteX2" fmla="*/ 232228 w 914400"/>
                <a:gd name="connsiteY2" fmla="*/ 43542 h 130628"/>
                <a:gd name="connsiteX3" fmla="*/ 333828 w 914400"/>
                <a:gd name="connsiteY3" fmla="*/ 29028 h 130628"/>
                <a:gd name="connsiteX4" fmla="*/ 406400 w 914400"/>
                <a:gd name="connsiteY4" fmla="*/ 14514 h 130628"/>
                <a:gd name="connsiteX5" fmla="*/ 522514 w 914400"/>
                <a:gd name="connsiteY5" fmla="*/ 0 h 130628"/>
                <a:gd name="connsiteX6" fmla="*/ 725714 w 914400"/>
                <a:gd name="connsiteY6" fmla="*/ 14514 h 130628"/>
                <a:gd name="connsiteX7" fmla="*/ 856343 w 914400"/>
                <a:gd name="connsiteY7" fmla="*/ 58057 h 130628"/>
                <a:gd name="connsiteX8" fmla="*/ 914400 w 914400"/>
                <a:gd name="connsiteY8" fmla="*/ 72571 h 1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30628">
                  <a:moveTo>
                    <a:pt x="0" y="130628"/>
                  </a:moveTo>
                  <a:cubicBezTo>
                    <a:pt x="129740" y="75025"/>
                    <a:pt x="66632" y="98742"/>
                    <a:pt x="188686" y="58057"/>
                  </a:cubicBezTo>
                  <a:cubicBezTo>
                    <a:pt x="203200" y="53219"/>
                    <a:pt x="217083" y="45706"/>
                    <a:pt x="232228" y="43542"/>
                  </a:cubicBezTo>
                  <a:cubicBezTo>
                    <a:pt x="266095" y="38704"/>
                    <a:pt x="300083" y="34652"/>
                    <a:pt x="333828" y="29028"/>
                  </a:cubicBezTo>
                  <a:cubicBezTo>
                    <a:pt x="358162" y="24972"/>
                    <a:pt x="382017" y="18265"/>
                    <a:pt x="406400" y="14514"/>
                  </a:cubicBezTo>
                  <a:cubicBezTo>
                    <a:pt x="444952" y="8583"/>
                    <a:pt x="483809" y="4838"/>
                    <a:pt x="522514" y="0"/>
                  </a:cubicBezTo>
                  <a:cubicBezTo>
                    <a:pt x="590247" y="4838"/>
                    <a:pt x="658559" y="4441"/>
                    <a:pt x="725714" y="14514"/>
                  </a:cubicBezTo>
                  <a:cubicBezTo>
                    <a:pt x="725729" y="14516"/>
                    <a:pt x="834564" y="50797"/>
                    <a:pt x="856343" y="58057"/>
                  </a:cubicBezTo>
                  <a:cubicBezTo>
                    <a:pt x="904474" y="74101"/>
                    <a:pt x="884587" y="72571"/>
                    <a:pt x="914400" y="7257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586032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6DE06FEB-4B36-B943-B19D-E16E255F5692}"/>
              </a:ext>
            </a:extLst>
          </p:cNvPr>
          <p:cNvSpPr txBox="1"/>
          <p:nvPr/>
        </p:nvSpPr>
        <p:spPr>
          <a:xfrm>
            <a:off x="2758313" y="3051628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dirty="0">
                <a:solidFill>
                  <a:srgbClr val="412DA1"/>
                </a:solidFill>
              </a:rPr>
              <a:t>Tack!</a:t>
            </a:r>
          </a:p>
        </p:txBody>
      </p: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9ED564B5-E8AB-6F49-8CCC-E2CCD9D0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32279"/>
            <a:ext cx="4761157" cy="2796721"/>
          </a:xfrm>
          <a:prstGeom prst="rect">
            <a:avLst/>
          </a:prstGeom>
        </p:spPr>
      </p:pic>
      <p:sp>
        <p:nvSpPr>
          <p:cNvPr id="34" name="textruta 33">
            <a:extLst>
              <a:ext uri="{FF2B5EF4-FFF2-40B4-BE49-F238E27FC236}">
                <a16:creationId xmlns:a16="http://schemas.microsoft.com/office/drawing/2014/main" id="{63A9077B-2D02-A54C-90B1-B3AEB68A3F2B}"/>
              </a:ext>
            </a:extLst>
          </p:cNvPr>
          <p:cNvSpPr txBox="1"/>
          <p:nvPr/>
        </p:nvSpPr>
        <p:spPr>
          <a:xfrm>
            <a:off x="2758313" y="4417423"/>
            <a:ext cx="320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>
                <a:solidFill>
                  <a:srgbClr val="412DA1"/>
                </a:solidFill>
              </a:rPr>
              <a:t>steven.lucas@kbh.uu.se</a:t>
            </a:r>
            <a:endParaRPr lang="sv-SE" sz="2400" dirty="0">
              <a:solidFill>
                <a:srgbClr val="412D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4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FC728-E8DA-7049-920A-72FD2692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rgbClr val="7030A0"/>
                </a:solidFill>
              </a:rPr>
              <a:t>Resiliency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ABAD9C-EF54-AF45-9D22-0398E1532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: </a:t>
            </a:r>
            <a:r>
              <a:rPr lang="sv-SE" dirty="0"/>
              <a:t>an </a:t>
            </a:r>
            <a:r>
              <a:rPr lang="sv-SE" dirty="0" err="1"/>
              <a:t>ability</a:t>
            </a:r>
            <a:r>
              <a:rPr lang="sv-SE" dirty="0"/>
              <a:t> to </a:t>
            </a:r>
            <a:r>
              <a:rPr lang="sv-SE" dirty="0" err="1"/>
              <a:t>recover</a:t>
            </a:r>
            <a:r>
              <a:rPr lang="sv-SE" dirty="0"/>
              <a:t> from or </a:t>
            </a:r>
            <a:r>
              <a:rPr lang="sv-SE" dirty="0" err="1"/>
              <a:t>adjust</a:t>
            </a:r>
            <a:r>
              <a:rPr lang="sv-SE" dirty="0"/>
              <a:t> </a:t>
            </a:r>
            <a:r>
              <a:rPr lang="sv-SE" dirty="0" err="1"/>
              <a:t>easily</a:t>
            </a:r>
            <a:r>
              <a:rPr lang="sv-SE" dirty="0"/>
              <a:t> to </a:t>
            </a:r>
            <a:r>
              <a:rPr lang="sv-SE" dirty="0">
                <a:hlinkClick r:id="rId2"/>
              </a:rPr>
              <a:t>adversity</a:t>
            </a:r>
            <a:r>
              <a:rPr lang="sv-SE" dirty="0"/>
              <a:t> or </a:t>
            </a:r>
            <a:r>
              <a:rPr lang="sv-SE" dirty="0" err="1"/>
              <a:t>change</a:t>
            </a:r>
            <a:r>
              <a:rPr lang="sv-SE" dirty="0"/>
              <a:t> </a:t>
            </a:r>
            <a:r>
              <a:rPr lang="sv-SE" b="1" dirty="0"/>
              <a:t>: </a:t>
            </a:r>
            <a:r>
              <a:rPr lang="sv-SE" cap="all" dirty="0">
                <a:hlinkClick r:id="rId3"/>
              </a:rPr>
              <a:t>RESILIENCE sense 2</a:t>
            </a:r>
            <a:r>
              <a:rPr lang="sv-SE" dirty="0"/>
              <a:t>… the </a:t>
            </a:r>
            <a:r>
              <a:rPr lang="sv-SE" i="1" dirty="0" err="1"/>
              <a:t>resiliency</a:t>
            </a:r>
            <a:r>
              <a:rPr lang="sv-SE" dirty="0"/>
              <a:t> 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nature</a:t>
            </a:r>
            <a:r>
              <a:rPr lang="sv-SE" dirty="0"/>
              <a:t> and humans in the </a:t>
            </a:r>
            <a:r>
              <a:rPr lang="sv-SE" dirty="0" err="1"/>
              <a:t>wake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fires</a:t>
            </a:r>
            <a:r>
              <a:rPr lang="sv-SE" dirty="0"/>
              <a:t>, </a:t>
            </a:r>
            <a:r>
              <a:rPr lang="sv-SE" dirty="0" err="1"/>
              <a:t>floods</a:t>
            </a:r>
            <a:r>
              <a:rPr lang="sv-SE" dirty="0"/>
              <a:t>, </a:t>
            </a:r>
            <a:r>
              <a:rPr lang="sv-SE" dirty="0" err="1"/>
              <a:t>earthquakes</a:t>
            </a:r>
            <a:r>
              <a:rPr lang="sv-SE" dirty="0"/>
              <a:t>, </a:t>
            </a:r>
            <a:r>
              <a:rPr lang="sv-SE" dirty="0" err="1"/>
              <a:t>volcanoes</a:t>
            </a:r>
            <a:r>
              <a:rPr lang="sv-SE" dirty="0"/>
              <a:t>, and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destructive</a:t>
            </a:r>
            <a:r>
              <a:rPr lang="sv-SE" dirty="0"/>
              <a:t> </a:t>
            </a:r>
            <a:r>
              <a:rPr lang="sv-SE" dirty="0" err="1"/>
              <a:t>forces</a:t>
            </a:r>
            <a:r>
              <a:rPr lang="sv-SE" dirty="0"/>
              <a:t>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587614B-CD70-8449-81A4-7E7B1E7374D0}"/>
              </a:ext>
            </a:extLst>
          </p:cNvPr>
          <p:cNvSpPr txBox="1"/>
          <p:nvPr/>
        </p:nvSpPr>
        <p:spPr>
          <a:xfrm>
            <a:off x="7910286" y="6153831"/>
            <a:ext cx="373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https</a:t>
            </a:r>
            <a:r>
              <a:rPr lang="sv-SE" sz="1200" dirty="0"/>
              <a:t>://</a:t>
            </a:r>
            <a:r>
              <a:rPr lang="sv-SE" sz="1200" dirty="0" err="1"/>
              <a:t>www.merriam-webster.com</a:t>
            </a:r>
            <a:r>
              <a:rPr lang="sv-SE" sz="1200" dirty="0"/>
              <a:t>/</a:t>
            </a:r>
            <a:r>
              <a:rPr lang="sv-SE" sz="1200" dirty="0" err="1"/>
              <a:t>dictionary</a:t>
            </a:r>
            <a:r>
              <a:rPr lang="sv-SE" sz="1200" dirty="0"/>
              <a:t>/</a:t>
            </a:r>
            <a:r>
              <a:rPr lang="sv-SE" sz="1200" dirty="0" err="1"/>
              <a:t>resiliency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6680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4AD5937-9046-3F48-A0D9-92042143B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604" y="1193800"/>
            <a:ext cx="7368791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845CDC-B9FF-464D-837E-837C06F6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rgbClr val="7030A0"/>
                </a:solidFill>
              </a:rPr>
              <a:t>Resiliens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BF1EEB-8C4E-AD41-BFBD-8CC7D1FB0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förmåga att fortsätta utvecklas trots svåra livshändelser:</a:t>
            </a:r>
          </a:p>
          <a:p>
            <a:r>
              <a:rPr lang="sv-SE" dirty="0"/>
              <a:t>”the process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adapting</a:t>
            </a:r>
            <a:r>
              <a:rPr lang="sv-SE" dirty="0"/>
              <a:t> </a:t>
            </a:r>
            <a:r>
              <a:rPr lang="sv-SE" dirty="0" err="1"/>
              <a:t>well</a:t>
            </a:r>
            <a:r>
              <a:rPr lang="sv-SE" dirty="0"/>
              <a:t> in the face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adversity</a:t>
            </a:r>
            <a:r>
              <a:rPr lang="sv-SE" dirty="0"/>
              <a:t>, trauma, </a:t>
            </a:r>
            <a:r>
              <a:rPr lang="sv-SE" dirty="0" err="1"/>
              <a:t>tragedy</a:t>
            </a:r>
            <a:r>
              <a:rPr lang="sv-SE" dirty="0"/>
              <a:t>, </a:t>
            </a:r>
            <a:r>
              <a:rPr lang="sv-SE" dirty="0" err="1"/>
              <a:t>threats</a:t>
            </a:r>
            <a:r>
              <a:rPr lang="sv-SE" dirty="0"/>
              <a:t> or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significant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stress”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EA1DBAF-0311-4743-9739-CC73C469D048}"/>
              </a:ext>
            </a:extLst>
          </p:cNvPr>
          <p:cNvSpPr txBox="1"/>
          <p:nvPr/>
        </p:nvSpPr>
        <p:spPr>
          <a:xfrm>
            <a:off x="6378222" y="6389511"/>
            <a:ext cx="44069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err="1"/>
              <a:t>American</a:t>
            </a:r>
            <a:r>
              <a:rPr lang="sv-SE" sz="800" dirty="0"/>
              <a:t> </a:t>
            </a:r>
            <a:r>
              <a:rPr lang="sv-SE" sz="800" dirty="0" err="1"/>
              <a:t>Psychological</a:t>
            </a:r>
            <a:r>
              <a:rPr lang="sv-SE" sz="800" dirty="0"/>
              <a:t> Association. The road to </a:t>
            </a:r>
            <a:r>
              <a:rPr lang="sv-SE" sz="800" dirty="0" err="1"/>
              <a:t>resilience</a:t>
            </a:r>
            <a:r>
              <a:rPr lang="sv-SE" sz="800" dirty="0"/>
              <a:t>. http://</a:t>
            </a:r>
            <a:r>
              <a:rPr lang="sv-SE" sz="800" dirty="0" err="1"/>
              <a:t>helping</a:t>
            </a:r>
            <a:r>
              <a:rPr lang="sv-SE" sz="800" dirty="0"/>
              <a:t>. apa. </a:t>
            </a:r>
            <a:r>
              <a:rPr lang="sv-SE" sz="800" dirty="0" err="1"/>
              <a:t>org</a:t>
            </a:r>
            <a:r>
              <a:rPr lang="sv-SE" sz="800" dirty="0"/>
              <a:t>/</a:t>
            </a:r>
            <a:r>
              <a:rPr lang="sv-SE" sz="800" dirty="0" err="1"/>
              <a:t>resilience</a:t>
            </a:r>
            <a:r>
              <a:rPr lang="sv-SE" sz="800" dirty="0"/>
              <a:t>/. 2004.</a:t>
            </a:r>
          </a:p>
        </p:txBody>
      </p:sp>
    </p:spTree>
    <p:extLst>
      <p:ext uri="{BB962C8B-B14F-4D97-AF65-F5344CB8AC3E}">
        <p14:creationId xmlns:p14="http://schemas.microsoft.com/office/powerpoint/2010/main" val="286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DAFA24-096E-D545-A5EE-A7A0A74C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828" y="1361395"/>
            <a:ext cx="8255907" cy="2852737"/>
          </a:xfrm>
        </p:spPr>
        <p:txBody>
          <a:bodyPr/>
          <a:lstStyle/>
          <a:p>
            <a:r>
              <a:rPr lang="sv-SE" dirty="0"/>
              <a:t>Barnets kontext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FC876BD-5044-8146-A8C6-ED1493CB0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85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ruta 22">
            <a:extLst>
              <a:ext uri="{FF2B5EF4-FFF2-40B4-BE49-F238E27FC236}">
                <a16:creationId xmlns:a16="http://schemas.microsoft.com/office/drawing/2014/main" id="{88FF6C94-3AD6-A54B-AB83-CDC867FBD42B}"/>
              </a:ext>
            </a:extLst>
          </p:cNvPr>
          <p:cNvSpPr txBox="1"/>
          <p:nvPr/>
        </p:nvSpPr>
        <p:spPr>
          <a:xfrm>
            <a:off x="10146488" y="5695944"/>
            <a:ext cx="1973794" cy="98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223DC54-7468-8E4A-9BAA-CEF61FD2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663" y="1058598"/>
            <a:ext cx="4792927" cy="4792927"/>
          </a:xfrm>
          <a:prstGeom prst="rect">
            <a:avLst/>
          </a:prstGeom>
        </p:spPr>
      </p:pic>
      <p:sp>
        <p:nvSpPr>
          <p:cNvPr id="15" name="Rubrik 3">
            <a:extLst>
              <a:ext uri="{FF2B5EF4-FFF2-40B4-BE49-F238E27FC236}">
                <a16:creationId xmlns:a16="http://schemas.microsoft.com/office/drawing/2014/main" id="{CFE594B9-7BE7-1948-A425-9870A813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18" y="2281318"/>
            <a:ext cx="4619245" cy="1352464"/>
          </a:xfrm>
        </p:spPr>
        <p:txBody>
          <a:bodyPr>
            <a:noAutofit/>
          </a:bodyPr>
          <a:lstStyle/>
          <a:p>
            <a:r>
              <a:rPr lang="sv-SE" sz="2800" b="1" dirty="0"/>
              <a:t>Vad behöver barn för att växa, utvecklas och må b</a:t>
            </a:r>
            <a:r>
              <a:rPr lang="sv-SE" sz="2800" b="1" dirty="0">
                <a:ln w="3175">
                  <a:solidFill>
                    <a:schemeClr val="tx1"/>
                  </a:solidFill>
                </a:ln>
              </a:rPr>
              <a:t>ra?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5978F94-2B0F-184F-9B1C-BAC2EC8E0DF7}"/>
              </a:ext>
            </a:extLst>
          </p:cNvPr>
          <p:cNvSpPr txBox="1"/>
          <p:nvPr/>
        </p:nvSpPr>
        <p:spPr>
          <a:xfrm>
            <a:off x="3243263" y="700088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00B050"/>
                </a:solidFill>
              </a:rPr>
              <a:t>Näring</a:t>
            </a:r>
            <a:endParaRPr lang="sv-SE" dirty="0">
              <a:solidFill>
                <a:srgbClr val="00B050"/>
              </a:solidFill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89AC7B7C-719C-B143-9D8B-5E79C6B25390}"/>
              </a:ext>
            </a:extLst>
          </p:cNvPr>
          <p:cNvSpPr txBox="1"/>
          <p:nvPr/>
        </p:nvSpPr>
        <p:spPr>
          <a:xfrm>
            <a:off x="7282126" y="100004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92D050"/>
                </a:solidFill>
              </a:rPr>
              <a:t>Stimulans</a:t>
            </a:r>
            <a:endParaRPr lang="sv-SE" dirty="0">
              <a:solidFill>
                <a:srgbClr val="92D050"/>
              </a:solidFill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153FBE9-854F-AD44-81D5-0329A2B662FD}"/>
              </a:ext>
            </a:extLst>
          </p:cNvPr>
          <p:cNvSpPr txBox="1"/>
          <p:nvPr/>
        </p:nvSpPr>
        <p:spPr>
          <a:xfrm>
            <a:off x="10035782" y="1709738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chemeClr val="accent4">
                    <a:lumMod val="75000"/>
                  </a:schemeClr>
                </a:solidFill>
              </a:rPr>
              <a:t>Sömn</a:t>
            </a:r>
            <a:endParaRPr lang="sv-S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158205B-684A-CD40-A463-6103B7DA3288}"/>
              </a:ext>
            </a:extLst>
          </p:cNvPr>
          <p:cNvSpPr txBox="1"/>
          <p:nvPr/>
        </p:nvSpPr>
        <p:spPr>
          <a:xfrm>
            <a:off x="9856245" y="376922"/>
            <a:ext cx="134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C00000"/>
                </a:solidFill>
              </a:rPr>
              <a:t>Kärlek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F6C5C45F-6F43-7040-B7C1-ED3E67B953DA}"/>
              </a:ext>
            </a:extLst>
          </p:cNvPr>
          <p:cNvSpPr txBox="1"/>
          <p:nvPr/>
        </p:nvSpPr>
        <p:spPr>
          <a:xfrm>
            <a:off x="3185343" y="4872250"/>
            <a:ext cx="1293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chemeClr val="accent1">
                    <a:lumMod val="75000"/>
                  </a:schemeClr>
                </a:solidFill>
              </a:rPr>
              <a:t>Skydd</a:t>
            </a:r>
            <a:endParaRPr lang="sv-S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EA722F4-247C-894C-A4BA-641132188144}"/>
              </a:ext>
            </a:extLst>
          </p:cNvPr>
          <p:cNvSpPr txBox="1"/>
          <p:nvPr/>
        </p:nvSpPr>
        <p:spPr>
          <a:xfrm>
            <a:off x="10139363" y="4990416"/>
            <a:ext cx="180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C00000"/>
                </a:solidFill>
              </a:rPr>
              <a:t>Trygghet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C2AAF207-A9F9-0F44-92E2-5322A773EBE9}"/>
              </a:ext>
            </a:extLst>
          </p:cNvPr>
          <p:cNvSpPr txBox="1"/>
          <p:nvPr/>
        </p:nvSpPr>
        <p:spPr>
          <a:xfrm>
            <a:off x="10388376" y="3350077"/>
            <a:ext cx="128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7030A0"/>
                </a:solidFill>
              </a:rPr>
              <a:t>Frihet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5E3C3090-3592-694A-B7CD-9CC425ECB1C9}"/>
              </a:ext>
            </a:extLst>
          </p:cNvPr>
          <p:cNvSpPr txBox="1"/>
          <p:nvPr/>
        </p:nvSpPr>
        <p:spPr>
          <a:xfrm>
            <a:off x="7754987" y="5886869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AA3CC1"/>
                </a:solidFill>
              </a:rPr>
              <a:t>Lek</a:t>
            </a:r>
            <a:endParaRPr lang="sv-SE" dirty="0">
              <a:solidFill>
                <a:srgbClr val="AA3CC1"/>
              </a:solidFill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585D2137-E387-7A4C-B700-BB565B0938E0}"/>
              </a:ext>
            </a:extLst>
          </p:cNvPr>
          <p:cNvSpPr txBox="1"/>
          <p:nvPr/>
        </p:nvSpPr>
        <p:spPr>
          <a:xfrm>
            <a:off x="2336915" y="5524201"/>
            <a:ext cx="240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FFD000"/>
                </a:solidFill>
              </a:rPr>
              <a:t>Utmaningar</a:t>
            </a:r>
            <a:endParaRPr lang="sv-SE" dirty="0">
              <a:solidFill>
                <a:srgbClr val="FFD000"/>
              </a:solidFill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8451962-311F-5346-9595-788A657AA209}"/>
              </a:ext>
            </a:extLst>
          </p:cNvPr>
          <p:cNvSpPr txBox="1"/>
          <p:nvPr/>
        </p:nvSpPr>
        <p:spPr>
          <a:xfrm>
            <a:off x="9895773" y="4077603"/>
            <a:ext cx="166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0070C0"/>
                </a:solidFill>
              </a:rPr>
              <a:t>Respekt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F1995E7-F7D1-804C-87F1-4944E67DB791}"/>
              </a:ext>
            </a:extLst>
          </p:cNvPr>
          <p:cNvSpPr txBox="1"/>
          <p:nvPr/>
        </p:nvSpPr>
        <p:spPr>
          <a:xfrm>
            <a:off x="3025946" y="3596450"/>
            <a:ext cx="1487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chemeClr val="accent2">
                    <a:lumMod val="50000"/>
                  </a:schemeClr>
                </a:solidFill>
              </a:rPr>
              <a:t>Närhet</a:t>
            </a:r>
            <a:endParaRPr lang="sv-S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998D6EAA-FB42-5944-BF11-54A826098A03}"/>
              </a:ext>
            </a:extLst>
          </p:cNvPr>
          <p:cNvSpPr txBox="1"/>
          <p:nvPr/>
        </p:nvSpPr>
        <p:spPr>
          <a:xfrm>
            <a:off x="10300949" y="2622551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chemeClr val="accent6">
                    <a:lumMod val="75000"/>
                  </a:schemeClr>
                </a:solidFill>
              </a:rPr>
              <a:t>Bus</a:t>
            </a:r>
            <a:endParaRPr lang="sv-S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A92A65BF-59D0-6340-8271-678D8EF91055}"/>
              </a:ext>
            </a:extLst>
          </p:cNvPr>
          <p:cNvSpPr txBox="1"/>
          <p:nvPr/>
        </p:nvSpPr>
        <p:spPr>
          <a:xfrm>
            <a:off x="5861385" y="6046788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0070C0"/>
                </a:solidFill>
              </a:rPr>
              <a:t>Lugn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9A75E33F-FC6E-EE48-804B-EDCB91A742C6}"/>
              </a:ext>
            </a:extLst>
          </p:cNvPr>
          <p:cNvSpPr txBox="1"/>
          <p:nvPr/>
        </p:nvSpPr>
        <p:spPr>
          <a:xfrm>
            <a:off x="4938307" y="200396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chemeClr val="accent2"/>
                </a:solidFill>
              </a:rPr>
              <a:t>Bli sedd</a:t>
            </a:r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7B484CB-ABAC-2640-B3F5-5F35024F0C3A}"/>
              </a:ext>
            </a:extLst>
          </p:cNvPr>
          <p:cNvSpPr txBox="1"/>
          <p:nvPr/>
        </p:nvSpPr>
        <p:spPr>
          <a:xfrm>
            <a:off x="9639840" y="5909997"/>
            <a:ext cx="1730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Vänskap</a:t>
            </a:r>
            <a:endParaRPr lang="sv-S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5E1C71D1-37C1-FC4E-9620-DBC2F127A2D8}"/>
              </a:ext>
            </a:extLst>
          </p:cNvPr>
          <p:cNvSpPr txBox="1"/>
          <p:nvPr/>
        </p:nvSpPr>
        <p:spPr>
          <a:xfrm>
            <a:off x="3797430" y="6091846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FC40C2"/>
                </a:solidFill>
              </a:rPr>
              <a:t>Pussar</a:t>
            </a:r>
            <a:endParaRPr lang="sv-SE" dirty="0">
              <a:solidFill>
                <a:srgbClr val="FC40C2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870ADE8B-6774-D047-B3BD-E6FA4BA83EBE}"/>
              </a:ext>
            </a:extLst>
          </p:cNvPr>
          <p:cNvSpPr txBox="1"/>
          <p:nvPr/>
        </p:nvSpPr>
        <p:spPr>
          <a:xfrm>
            <a:off x="10189471" y="1058598"/>
            <a:ext cx="154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00B0F0"/>
                </a:solidFill>
              </a:rPr>
              <a:t>Kramar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398BEFC1-0C5E-6347-8629-6F59A04085DF}"/>
              </a:ext>
            </a:extLst>
          </p:cNvPr>
          <p:cNvSpPr txBox="1"/>
          <p:nvPr/>
        </p:nvSpPr>
        <p:spPr>
          <a:xfrm>
            <a:off x="1662069" y="4265262"/>
            <a:ext cx="3152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7030A0"/>
                </a:solidFill>
              </a:rPr>
              <a:t>Kommunikation</a:t>
            </a:r>
            <a:endParaRPr lang="sv-SE" dirty="0">
              <a:solidFill>
                <a:srgbClr val="7030A0"/>
              </a:solidFill>
            </a:endParaRP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57E9F35D-DE73-B846-8375-1F376A44D538}"/>
              </a:ext>
            </a:extLst>
          </p:cNvPr>
          <p:cNvSpPr txBox="1"/>
          <p:nvPr/>
        </p:nvSpPr>
        <p:spPr>
          <a:xfrm>
            <a:off x="1884855" y="1593527"/>
            <a:ext cx="2745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solidFill>
                  <a:srgbClr val="C00000"/>
                </a:solidFill>
              </a:rPr>
              <a:t>Ömsesidighet</a:t>
            </a:r>
            <a:endParaRPr lang="sv-S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4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B183613-6320-46A8-9DCF-B2E56E27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0"/>
            <a:ext cx="12192000" cy="68160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EA14DC4-CBE6-4AE8-83B8-C0C64871FF13}"/>
              </a:ext>
            </a:extLst>
          </p:cNvPr>
          <p:cNvSpPr txBox="1"/>
          <p:nvPr/>
        </p:nvSpPr>
        <p:spPr>
          <a:xfrm>
            <a:off x="4056991" y="3433284"/>
            <a:ext cx="74623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  <a:ea typeface="Dotum" panose="020B0503020000020004" pitchFamily="34" charset="-127"/>
                <a:cs typeface="Aharoni" panose="020B0604020202020204" pitchFamily="2" charset="-79"/>
              </a:rPr>
              <a:t>Skydds-faktorer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5C82080-67CB-468A-B1A6-FAC7ECD94D31}"/>
              </a:ext>
            </a:extLst>
          </p:cNvPr>
          <p:cNvSpPr txBox="1"/>
          <p:nvPr/>
        </p:nvSpPr>
        <p:spPr>
          <a:xfrm>
            <a:off x="6951068" y="3373221"/>
            <a:ext cx="11607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Sårbarhet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DF0632D-D87B-4023-8ABA-9F738AACBE89}"/>
              </a:ext>
            </a:extLst>
          </p:cNvPr>
          <p:cNvSpPr txBox="1"/>
          <p:nvPr/>
        </p:nvSpPr>
        <p:spPr>
          <a:xfrm>
            <a:off x="7594011" y="3373220"/>
            <a:ext cx="60995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 Pro Cond Semibold" panose="020B0706030504040204" pitchFamily="34" charset="0"/>
              </a:rPr>
              <a:t>Risker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64F1C04-FC04-4A1A-B9C7-A77A2B51713C}"/>
              </a:ext>
            </a:extLst>
          </p:cNvPr>
          <p:cNvSpPr txBox="1"/>
          <p:nvPr/>
        </p:nvSpPr>
        <p:spPr>
          <a:xfrm>
            <a:off x="10504714" y="6561340"/>
            <a:ext cx="2764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Illustration: Sofia Lucas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6191597-3FBF-4A47-99E6-11E56E190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7" y="5113498"/>
            <a:ext cx="1574800" cy="15748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9B8C0EF-1EA3-BC46-B9CD-561B4E490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68300"/>
            <a:ext cx="1354665" cy="5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1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5827</TotalTime>
  <Words>927</Words>
  <Application>Microsoft Office PowerPoint</Application>
  <PresentationFormat>Bredbild</PresentationFormat>
  <Paragraphs>330</Paragraphs>
  <Slides>35</Slides>
  <Notes>3</Notes>
  <HiddenSlides>1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Chalkduster</vt:lpstr>
      <vt:lpstr>Helvetica</vt:lpstr>
      <vt:lpstr>Verdana</vt:lpstr>
      <vt:lpstr>Verdana Pro Cond Semibold</vt:lpstr>
      <vt:lpstr>Office-tema</vt:lpstr>
      <vt:lpstr>Hur kan vi stärka barns och familjers resiliens? </vt:lpstr>
      <vt:lpstr>Resiliency</vt:lpstr>
      <vt:lpstr>PowerPoint-presentation</vt:lpstr>
      <vt:lpstr>Resiliency</vt:lpstr>
      <vt:lpstr>PowerPoint-presentation</vt:lpstr>
      <vt:lpstr>Resiliens</vt:lpstr>
      <vt:lpstr>Barnets kontext</vt:lpstr>
      <vt:lpstr>Vad behöver barn för att växa, utvecklas och må bra?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Resiliens</vt:lpstr>
      <vt:lpstr>PowerPoint-presentation</vt:lpstr>
      <vt:lpstr>Resiliens hos individen är kopplad till</vt:lpstr>
      <vt:lpstr>Resiliens hos familjen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Resiliens</dc:title>
  <dc:creator>Steven Lucas</dc:creator>
  <cp:lastModifiedBy>Vilma Hedlund</cp:lastModifiedBy>
  <cp:revision>18</cp:revision>
  <dcterms:created xsi:type="dcterms:W3CDTF">2021-05-02T12:49:36Z</dcterms:created>
  <dcterms:modified xsi:type="dcterms:W3CDTF">2023-11-22T16:05:23Z</dcterms:modified>
</cp:coreProperties>
</file>